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6" r:id="rId2"/>
    <p:sldId id="287" r:id="rId3"/>
    <p:sldId id="288" r:id="rId4"/>
    <p:sldId id="276" r:id="rId5"/>
    <p:sldId id="270" r:id="rId6"/>
    <p:sldId id="271" r:id="rId7"/>
    <p:sldId id="284" r:id="rId8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548"/>
    <a:srgbClr val="0085CA"/>
    <a:srgbClr val="339966"/>
    <a:srgbClr val="006496"/>
    <a:srgbClr val="003E74"/>
    <a:srgbClr val="00CC99"/>
    <a:srgbClr val="9D9D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24" autoAdjust="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1543" y="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09" d="100"/>
          <a:sy n="109" d="100"/>
        </p:scale>
        <p:origin x="-2536" y="-96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680165-690A-4D35-89FF-013F9885755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B408B02-842D-4C72-A09F-04473885EB4A}">
      <dgm:prSet phldrT="[Text]" custT="1"/>
      <dgm:spPr>
        <a:ln>
          <a:noFill/>
        </a:ln>
      </dgm:spPr>
      <dgm:t>
        <a:bodyPr/>
        <a:lstStyle/>
        <a:p>
          <a:r>
            <a:rPr lang="en-GB" sz="900" dirty="0"/>
            <a:t>Vice President (Advancement)</a:t>
          </a:r>
        </a:p>
        <a:p>
          <a:r>
            <a:rPr lang="en-GB" sz="900" dirty="0"/>
            <a:t>Michael Murphy</a:t>
          </a:r>
        </a:p>
      </dgm:t>
    </dgm:pt>
    <dgm:pt modelId="{C55A345F-6CE4-4C97-B736-785B8BF8C34E}" type="parTrans" cxnId="{5AE6EDB4-3507-4A5F-A49E-AC8876AB6D21}">
      <dgm:prSet/>
      <dgm:spPr/>
      <dgm:t>
        <a:bodyPr/>
        <a:lstStyle/>
        <a:p>
          <a:endParaRPr lang="en-GB"/>
        </a:p>
      </dgm:t>
    </dgm:pt>
    <dgm:pt modelId="{3A631463-F04C-4F11-8353-49DF93BA2C84}" type="sibTrans" cxnId="{5AE6EDB4-3507-4A5F-A49E-AC8876AB6D21}">
      <dgm:prSet/>
      <dgm:spPr/>
      <dgm:t>
        <a:bodyPr/>
        <a:lstStyle/>
        <a:p>
          <a:endParaRPr lang="en-GB"/>
        </a:p>
      </dgm:t>
    </dgm:pt>
    <dgm:pt modelId="{A4EB9BE2-B261-4E45-A094-373EB1EA28D6}">
      <dgm:prSet phldrT="[Text]" custT="1"/>
      <dgm:spPr>
        <a:solidFill>
          <a:srgbClr val="0085CA"/>
        </a:solidFill>
        <a:ln>
          <a:noFill/>
        </a:ln>
      </dgm:spPr>
      <dgm:t>
        <a:bodyPr/>
        <a:lstStyle/>
        <a:p>
          <a:r>
            <a:rPr lang="en-GB" sz="900" dirty="0"/>
            <a:t>Director of Alumni Relations</a:t>
          </a:r>
        </a:p>
        <a:p>
          <a:r>
            <a:rPr lang="en-GB" sz="900" dirty="0"/>
            <a:t>Nicola Pogson</a:t>
          </a:r>
        </a:p>
      </dgm:t>
    </dgm:pt>
    <dgm:pt modelId="{270E7ED1-F8F6-4757-858D-C1BA349A79DB}" type="parTrans" cxnId="{8B32A75B-1C6C-44E7-9BFC-A3F014F85FD0}">
      <dgm:prSet/>
      <dgm:spPr/>
      <dgm:t>
        <a:bodyPr/>
        <a:lstStyle/>
        <a:p>
          <a:endParaRPr lang="en-GB"/>
        </a:p>
      </dgm:t>
    </dgm:pt>
    <dgm:pt modelId="{823EFB91-282C-4CAB-B627-B141FD5F7CF0}" type="sibTrans" cxnId="{8B32A75B-1C6C-44E7-9BFC-A3F014F85FD0}">
      <dgm:prSet/>
      <dgm:spPr/>
      <dgm:t>
        <a:bodyPr/>
        <a:lstStyle/>
        <a:p>
          <a:endParaRPr lang="en-GB"/>
        </a:p>
      </dgm:t>
    </dgm:pt>
    <dgm:pt modelId="{DA25E3AF-3D80-4CE9-B772-917D8E6998FD}" type="asst">
      <dgm:prSet custT="1"/>
      <dgm:spPr>
        <a:solidFill>
          <a:srgbClr val="0085CA"/>
        </a:solidFill>
        <a:ln>
          <a:noFill/>
        </a:ln>
      </dgm:spPr>
      <dgm:t>
        <a:bodyPr/>
        <a:lstStyle/>
        <a:p>
          <a:r>
            <a:rPr lang="en-GB" sz="900" dirty="0"/>
            <a:t> EA to the Vice President (Advancement)</a:t>
          </a:r>
        </a:p>
        <a:p>
          <a:r>
            <a:rPr lang="en-GB" sz="900" dirty="0"/>
            <a:t>Alicia King</a:t>
          </a:r>
        </a:p>
      </dgm:t>
    </dgm:pt>
    <dgm:pt modelId="{A3EF3C2C-3E11-4282-997D-1B7891A00DBD}" type="parTrans" cxnId="{F7A367A8-B6D0-46F0-B714-E850324D997C}">
      <dgm:prSet/>
      <dgm:spPr/>
      <dgm:t>
        <a:bodyPr/>
        <a:lstStyle/>
        <a:p>
          <a:endParaRPr lang="en-GB"/>
        </a:p>
      </dgm:t>
    </dgm:pt>
    <dgm:pt modelId="{9C764D06-9D93-4B7A-AB89-9D2C1D0FCC3A}" type="sibTrans" cxnId="{F7A367A8-B6D0-46F0-B714-E850324D997C}">
      <dgm:prSet/>
      <dgm:spPr/>
      <dgm:t>
        <a:bodyPr/>
        <a:lstStyle/>
        <a:p>
          <a:endParaRPr lang="en-GB"/>
        </a:p>
      </dgm:t>
    </dgm:pt>
    <dgm:pt modelId="{6DC2D6D9-B6A9-40E1-A934-8B12FAE4A6C1}">
      <dgm:prSet phldrT="[Text]"/>
      <dgm:spPr>
        <a:solidFill>
          <a:schemeClr val="bg1">
            <a:lumMod val="50000"/>
          </a:schemeClr>
        </a:solidFill>
        <a:ln>
          <a:noFill/>
        </a:ln>
      </dgm:spPr>
      <dgm:t>
        <a:bodyPr/>
        <a:lstStyle/>
        <a:p>
          <a:r>
            <a:rPr lang="en-GB" dirty="0"/>
            <a:t>Alumni Relations team</a:t>
          </a:r>
        </a:p>
        <a:p>
          <a:r>
            <a:rPr lang="en-GB" dirty="0"/>
            <a:t>structure on page 4</a:t>
          </a:r>
        </a:p>
      </dgm:t>
    </dgm:pt>
    <dgm:pt modelId="{C487E44D-79DD-4E43-9C91-840F8A8C06CB}" type="parTrans" cxnId="{106A2F3E-B73D-4E8E-8F68-524D3D86B43E}">
      <dgm:prSet/>
      <dgm:spPr/>
      <dgm:t>
        <a:bodyPr/>
        <a:lstStyle/>
        <a:p>
          <a:endParaRPr lang="en-GB"/>
        </a:p>
      </dgm:t>
    </dgm:pt>
    <dgm:pt modelId="{21B3CAB3-8E44-4B53-A2D4-FF6298C8192C}" type="sibTrans" cxnId="{106A2F3E-B73D-4E8E-8F68-524D3D86B43E}">
      <dgm:prSet/>
      <dgm:spPr/>
      <dgm:t>
        <a:bodyPr/>
        <a:lstStyle/>
        <a:p>
          <a:endParaRPr lang="en-GB"/>
        </a:p>
      </dgm:t>
    </dgm:pt>
    <dgm:pt modelId="{03B0CFC7-42EC-4BCA-9495-51BFEC86E859}">
      <dgm:prSet phldrT="[Text]" custT="1"/>
      <dgm:spPr>
        <a:solidFill>
          <a:srgbClr val="0085CA"/>
        </a:solidFill>
        <a:ln>
          <a:noFill/>
        </a:ln>
      </dgm:spPr>
      <dgm:t>
        <a:bodyPr/>
        <a:lstStyle/>
        <a:p>
          <a:r>
            <a:rPr lang="en-GB" sz="900" dirty="0"/>
            <a:t>Director of </a:t>
          </a:r>
        </a:p>
        <a:p>
          <a:r>
            <a:rPr lang="en-GB" sz="900" dirty="0"/>
            <a:t>Principal Gifts </a:t>
          </a:r>
        </a:p>
        <a:p>
          <a:r>
            <a:rPr lang="en-GB" sz="900" dirty="0"/>
            <a:t>Heather Williamson</a:t>
          </a:r>
        </a:p>
      </dgm:t>
    </dgm:pt>
    <dgm:pt modelId="{3FC5C589-2CB8-4DA0-9C58-64C83CAB9BDC}" type="parTrans" cxnId="{25915D1F-7B29-41FE-A0BC-1AE65A29B9E5}">
      <dgm:prSet/>
      <dgm:spPr/>
      <dgm:t>
        <a:bodyPr/>
        <a:lstStyle/>
        <a:p>
          <a:endParaRPr lang="en-GB"/>
        </a:p>
      </dgm:t>
    </dgm:pt>
    <dgm:pt modelId="{883BFCB0-B967-4E1C-AF04-CDBF745CDFE9}" type="sibTrans" cxnId="{25915D1F-7B29-41FE-A0BC-1AE65A29B9E5}">
      <dgm:prSet/>
      <dgm:spPr/>
      <dgm:t>
        <a:bodyPr/>
        <a:lstStyle/>
        <a:p>
          <a:endParaRPr lang="en-GB"/>
        </a:p>
      </dgm:t>
    </dgm:pt>
    <dgm:pt modelId="{A26A791D-1495-44AC-9899-CAD6C6C3BCD4}">
      <dgm:prSet phldrT="[Text]" custT="1"/>
      <dgm:spPr>
        <a:solidFill>
          <a:srgbClr val="0085CA"/>
        </a:solidFill>
        <a:ln>
          <a:noFill/>
        </a:ln>
      </dgm:spPr>
      <dgm:t>
        <a:bodyPr/>
        <a:lstStyle/>
        <a:p>
          <a:r>
            <a:rPr lang="en-GB" sz="900" dirty="0"/>
            <a:t>Deputy Director of Development </a:t>
          </a:r>
          <a:r>
            <a:rPr lang="en-GB" sz="900" baseline="30000" dirty="0"/>
            <a:t>3</a:t>
          </a:r>
        </a:p>
        <a:p>
          <a:r>
            <a:rPr lang="en-GB" sz="900" dirty="0"/>
            <a:t>Sarah Flew</a:t>
          </a:r>
          <a:endParaRPr lang="en-GB" sz="700" dirty="0"/>
        </a:p>
      </dgm:t>
    </dgm:pt>
    <dgm:pt modelId="{A043A902-7F5A-42B4-8C99-FCDEE99738A9}" type="parTrans" cxnId="{49E05D37-763C-4A6B-A1D5-8E5F11EB94BD}">
      <dgm:prSet/>
      <dgm:spPr/>
      <dgm:t>
        <a:bodyPr/>
        <a:lstStyle/>
        <a:p>
          <a:endParaRPr lang="en-GB"/>
        </a:p>
      </dgm:t>
    </dgm:pt>
    <dgm:pt modelId="{0441CC4C-A5A3-40E4-9E32-F5BB509DD0AB}" type="sibTrans" cxnId="{49E05D37-763C-4A6B-A1D5-8E5F11EB94BD}">
      <dgm:prSet/>
      <dgm:spPr/>
      <dgm:t>
        <a:bodyPr/>
        <a:lstStyle/>
        <a:p>
          <a:endParaRPr lang="en-GB"/>
        </a:p>
      </dgm:t>
    </dgm:pt>
    <dgm:pt modelId="{BB4B68A8-354E-4017-BE30-6E1CB2369C9F}">
      <dgm:prSet phldrT="[Text]" custT="1"/>
      <dgm:spPr>
        <a:ln>
          <a:noFill/>
        </a:ln>
      </dgm:spPr>
      <dgm:t>
        <a:bodyPr/>
        <a:lstStyle/>
        <a:p>
          <a:r>
            <a:rPr lang="en-GB" sz="800" dirty="0"/>
            <a:t>Development Assistants to the Director of Development  &amp; Campaigns</a:t>
          </a:r>
        </a:p>
        <a:p>
          <a:r>
            <a:rPr lang="en-GB" sz="800" dirty="0"/>
            <a:t>Angus King </a:t>
          </a:r>
        </a:p>
      </dgm:t>
    </dgm:pt>
    <dgm:pt modelId="{C27CD7C9-81AD-402F-A17A-82DD0E115B2B}" type="parTrans" cxnId="{7A901151-369E-4659-B723-9BAA550ED3F9}">
      <dgm:prSet/>
      <dgm:spPr/>
      <dgm:t>
        <a:bodyPr/>
        <a:lstStyle/>
        <a:p>
          <a:endParaRPr lang="en-GB"/>
        </a:p>
      </dgm:t>
    </dgm:pt>
    <dgm:pt modelId="{A612E3B9-94B9-4916-AB65-CC2755395AE3}" type="sibTrans" cxnId="{7A901151-369E-4659-B723-9BAA550ED3F9}">
      <dgm:prSet/>
      <dgm:spPr/>
      <dgm:t>
        <a:bodyPr/>
        <a:lstStyle/>
        <a:p>
          <a:endParaRPr lang="en-GB"/>
        </a:p>
      </dgm:t>
    </dgm:pt>
    <dgm:pt modelId="{BC5C6F37-9898-4BA1-8C14-D169392DC780}">
      <dgm:prSet phldrT="[Text]" custT="1"/>
      <dgm:spPr>
        <a:solidFill>
          <a:srgbClr val="0085CA"/>
        </a:solidFill>
        <a:ln>
          <a:noFill/>
        </a:ln>
      </dgm:spPr>
      <dgm:t>
        <a:bodyPr/>
        <a:lstStyle/>
        <a:p>
          <a:r>
            <a:rPr lang="en-GB" sz="900" dirty="0"/>
            <a:t>Director of Advancement Operations &amp; Administration </a:t>
          </a:r>
        </a:p>
        <a:p>
          <a:r>
            <a:rPr lang="en-GB" sz="900" dirty="0"/>
            <a:t>Zoë Punaks </a:t>
          </a:r>
        </a:p>
      </dgm:t>
    </dgm:pt>
    <dgm:pt modelId="{EA2D5B2B-D3CE-4967-89F3-322B35EC13AF}" type="parTrans" cxnId="{9BBB069C-05B4-491E-BA67-C49DDB9DE22C}">
      <dgm:prSet/>
      <dgm:spPr/>
      <dgm:t>
        <a:bodyPr/>
        <a:lstStyle/>
        <a:p>
          <a:endParaRPr lang="en-GB"/>
        </a:p>
      </dgm:t>
    </dgm:pt>
    <dgm:pt modelId="{D9F58F18-4059-4350-A779-EBC7DCF0DAEB}" type="sibTrans" cxnId="{9BBB069C-05B4-491E-BA67-C49DDB9DE22C}">
      <dgm:prSet/>
      <dgm:spPr/>
      <dgm:t>
        <a:bodyPr/>
        <a:lstStyle/>
        <a:p>
          <a:endParaRPr lang="en-GB"/>
        </a:p>
      </dgm:t>
    </dgm:pt>
    <dgm:pt modelId="{9433175F-87E2-41AB-8944-D58C8653D743}">
      <dgm:prSet phldrT="[Text]"/>
      <dgm:spPr>
        <a:ln>
          <a:noFill/>
        </a:ln>
      </dgm:spPr>
      <dgm:t>
        <a:bodyPr/>
        <a:lstStyle/>
        <a:p>
          <a:r>
            <a:rPr lang="en-GB" dirty="0"/>
            <a:t>EA to the Director of Advancement Operations &amp; Administration</a:t>
          </a:r>
        </a:p>
        <a:p>
          <a:r>
            <a:rPr lang="en-GB" dirty="0"/>
            <a:t>Joanna Panayiotou</a:t>
          </a:r>
        </a:p>
      </dgm:t>
    </dgm:pt>
    <dgm:pt modelId="{09A9E065-77DE-430F-88A1-C8EE7621DB2A}" type="parTrans" cxnId="{071A892D-2F8E-4566-866C-A3F1ED2D593E}">
      <dgm:prSet/>
      <dgm:spPr/>
      <dgm:t>
        <a:bodyPr/>
        <a:lstStyle/>
        <a:p>
          <a:endParaRPr lang="en-GB"/>
        </a:p>
      </dgm:t>
    </dgm:pt>
    <dgm:pt modelId="{8F7555D6-512D-4777-80CB-B8888579FFB3}" type="sibTrans" cxnId="{071A892D-2F8E-4566-866C-A3F1ED2D593E}">
      <dgm:prSet/>
      <dgm:spPr/>
      <dgm:t>
        <a:bodyPr/>
        <a:lstStyle/>
        <a:p>
          <a:endParaRPr lang="en-GB"/>
        </a:p>
      </dgm:t>
    </dgm:pt>
    <dgm:pt modelId="{BDC93F86-9296-431C-B25C-1C8FCB4E787C}">
      <dgm:prSet phldrT="[Text]"/>
      <dgm:spPr>
        <a:solidFill>
          <a:schemeClr val="bg1">
            <a:lumMod val="50000"/>
          </a:schemeClr>
        </a:solidFill>
        <a:ln>
          <a:noFill/>
        </a:ln>
      </dgm:spPr>
      <dgm:t>
        <a:bodyPr/>
        <a:lstStyle/>
        <a:p>
          <a:r>
            <a:rPr lang="en-GB" dirty="0"/>
            <a:t>Advancement Operations team structure on page 3 </a:t>
          </a:r>
        </a:p>
      </dgm:t>
    </dgm:pt>
    <dgm:pt modelId="{D0CECD0C-D4DF-48D1-A45B-70D9489DC4E2}" type="parTrans" cxnId="{C02DC06E-1850-4AE7-88C0-5717B3AF0A8E}">
      <dgm:prSet/>
      <dgm:spPr/>
      <dgm:t>
        <a:bodyPr/>
        <a:lstStyle/>
        <a:p>
          <a:endParaRPr lang="en-GB"/>
        </a:p>
      </dgm:t>
    </dgm:pt>
    <dgm:pt modelId="{8FCF37FA-F33E-4741-AA94-C9328B788B03}" type="sibTrans" cxnId="{C02DC06E-1850-4AE7-88C0-5717B3AF0A8E}">
      <dgm:prSet/>
      <dgm:spPr/>
      <dgm:t>
        <a:bodyPr/>
        <a:lstStyle/>
        <a:p>
          <a:endParaRPr lang="en-GB"/>
        </a:p>
      </dgm:t>
    </dgm:pt>
    <dgm:pt modelId="{59F4AFD4-195B-4D95-B080-63180BA40D6A}">
      <dgm:prSet phldrT="[Text]"/>
      <dgm:spPr>
        <a:ln>
          <a:noFill/>
        </a:ln>
      </dgm:spPr>
      <dgm:t>
        <a:bodyPr/>
        <a:lstStyle/>
        <a:p>
          <a:r>
            <a:rPr lang="en-GB" dirty="0"/>
            <a:t>EA to the Director of Principal Gifts</a:t>
          </a:r>
        </a:p>
        <a:p>
          <a:r>
            <a:rPr lang="en-GB" dirty="0"/>
            <a:t>Lacky Ahmed</a:t>
          </a:r>
        </a:p>
      </dgm:t>
    </dgm:pt>
    <dgm:pt modelId="{5F952C6E-C105-4150-AAED-E2AA4C653844}" type="parTrans" cxnId="{85D86D44-0421-4E0C-856C-D45DB3745455}">
      <dgm:prSet/>
      <dgm:spPr/>
      <dgm:t>
        <a:bodyPr/>
        <a:lstStyle/>
        <a:p>
          <a:endParaRPr lang="en-GB"/>
        </a:p>
      </dgm:t>
    </dgm:pt>
    <dgm:pt modelId="{C24C2619-6D94-4C3D-BF80-03BE34134C8B}" type="sibTrans" cxnId="{85D86D44-0421-4E0C-856C-D45DB3745455}">
      <dgm:prSet/>
      <dgm:spPr/>
      <dgm:t>
        <a:bodyPr/>
        <a:lstStyle/>
        <a:p>
          <a:endParaRPr lang="en-GB"/>
        </a:p>
      </dgm:t>
    </dgm:pt>
    <dgm:pt modelId="{BF95A0DC-6F5F-4D2D-B3A5-DEC15C547AE1}">
      <dgm:prSet phldrT="[Text]"/>
      <dgm:spPr>
        <a:solidFill>
          <a:schemeClr val="bg1">
            <a:lumMod val="50000"/>
          </a:schemeClr>
        </a:solidFill>
        <a:ln>
          <a:noFill/>
        </a:ln>
      </dgm:spPr>
      <dgm:t>
        <a:bodyPr/>
        <a:lstStyle/>
        <a:p>
          <a:r>
            <a:rPr lang="en-GB" dirty="0"/>
            <a:t>Principal Gifts team</a:t>
          </a:r>
        </a:p>
        <a:p>
          <a:r>
            <a:rPr lang="en-GB" dirty="0"/>
            <a:t>structure on page 6</a:t>
          </a:r>
        </a:p>
      </dgm:t>
    </dgm:pt>
    <dgm:pt modelId="{63E5A3E4-CA91-4B99-A3F1-391855DFF322}" type="parTrans" cxnId="{F7EF9037-AA1A-4D7A-B5F5-00B2DE878DC0}">
      <dgm:prSet/>
      <dgm:spPr/>
      <dgm:t>
        <a:bodyPr/>
        <a:lstStyle/>
        <a:p>
          <a:endParaRPr lang="en-GB"/>
        </a:p>
      </dgm:t>
    </dgm:pt>
    <dgm:pt modelId="{F762C4C7-D511-4775-A6DE-DFFFD558893C}" type="sibTrans" cxnId="{F7EF9037-AA1A-4D7A-B5F5-00B2DE878DC0}">
      <dgm:prSet/>
      <dgm:spPr/>
      <dgm:t>
        <a:bodyPr/>
        <a:lstStyle/>
        <a:p>
          <a:endParaRPr lang="en-GB"/>
        </a:p>
      </dgm:t>
    </dgm:pt>
    <dgm:pt modelId="{C540ABF9-EF5E-443C-8E68-FFF117BF3864}">
      <dgm:prSet custT="1"/>
      <dgm:spPr>
        <a:solidFill>
          <a:srgbClr val="0085CA"/>
        </a:solidFill>
        <a:ln>
          <a:noFill/>
        </a:ln>
      </dgm:spPr>
      <dgm:t>
        <a:bodyPr/>
        <a:lstStyle/>
        <a:p>
          <a:r>
            <a:rPr lang="en-GB" sz="900" dirty="0"/>
            <a:t>Director of Development (Faculty of Medicine &amp; Global)  </a:t>
          </a:r>
        </a:p>
        <a:p>
          <a:r>
            <a:rPr lang="en-GB" sz="900" dirty="0"/>
            <a:t> Angela Bowen</a:t>
          </a:r>
        </a:p>
      </dgm:t>
    </dgm:pt>
    <dgm:pt modelId="{20A85502-1656-4386-BEA0-7209CBE9ACFA}" type="parTrans" cxnId="{ADE610AE-2F01-4162-BBDB-BD43EDFBF8F1}">
      <dgm:prSet/>
      <dgm:spPr/>
      <dgm:t>
        <a:bodyPr/>
        <a:lstStyle/>
        <a:p>
          <a:endParaRPr lang="en-GB"/>
        </a:p>
      </dgm:t>
    </dgm:pt>
    <dgm:pt modelId="{D97D9DE1-ED13-430D-9756-AF5464A09295}" type="sibTrans" cxnId="{ADE610AE-2F01-4162-BBDB-BD43EDFBF8F1}">
      <dgm:prSet/>
      <dgm:spPr/>
      <dgm:t>
        <a:bodyPr/>
        <a:lstStyle/>
        <a:p>
          <a:endParaRPr lang="en-GB"/>
        </a:p>
      </dgm:t>
    </dgm:pt>
    <dgm:pt modelId="{650629DD-AEB7-49B0-A39E-C19B90F436B6}">
      <dgm:prSet phldrT="[Text]"/>
      <dgm:spPr>
        <a:ln>
          <a:noFill/>
        </a:ln>
      </dgm:spPr>
      <dgm:t>
        <a:bodyPr/>
        <a:lstStyle/>
        <a:p>
          <a:r>
            <a:rPr lang="en-GB" dirty="0"/>
            <a:t>Alumni Operations Coordinator </a:t>
          </a:r>
        </a:p>
        <a:p>
          <a:r>
            <a:rPr lang="en-GB" dirty="0"/>
            <a:t>Tashiana Langley</a:t>
          </a:r>
        </a:p>
      </dgm:t>
    </dgm:pt>
    <dgm:pt modelId="{68A6E733-2B6F-4304-B1BD-9AFE28DF993A}" type="sibTrans" cxnId="{72774722-0456-4D15-B467-B0E580DF276F}">
      <dgm:prSet/>
      <dgm:spPr/>
      <dgm:t>
        <a:bodyPr/>
        <a:lstStyle/>
        <a:p>
          <a:endParaRPr lang="en-GB"/>
        </a:p>
      </dgm:t>
    </dgm:pt>
    <dgm:pt modelId="{F8602BF5-802A-4D6D-9B00-A109EDB75AC2}" type="parTrans" cxnId="{72774722-0456-4D15-B467-B0E580DF276F}">
      <dgm:prSet/>
      <dgm:spPr/>
      <dgm:t>
        <a:bodyPr/>
        <a:lstStyle/>
        <a:p>
          <a:endParaRPr lang="en-GB"/>
        </a:p>
      </dgm:t>
    </dgm:pt>
    <dgm:pt modelId="{6181C75C-3655-41F1-A9FE-0AFEDFDD0E65}" type="asst">
      <dgm:prSet custT="1"/>
      <dgm:spPr>
        <a:solidFill>
          <a:srgbClr val="0085CA"/>
        </a:solidFill>
        <a:ln>
          <a:noFill/>
        </a:ln>
      </dgm:spPr>
      <dgm:t>
        <a:bodyPr/>
        <a:lstStyle/>
        <a:p>
          <a:r>
            <a:rPr lang="en-GB" sz="900" dirty="0"/>
            <a:t>Head of Strategic Projects</a:t>
          </a:r>
        </a:p>
        <a:p>
          <a:r>
            <a:rPr lang="en-GB" sz="900" dirty="0"/>
            <a:t>Pramod Puthumanapully</a:t>
          </a:r>
        </a:p>
      </dgm:t>
    </dgm:pt>
    <dgm:pt modelId="{78491B1B-B60B-4488-A78B-CD7819325FD8}" type="parTrans" cxnId="{128881D6-011F-4190-B7A3-8B602787591C}">
      <dgm:prSet/>
      <dgm:spPr/>
      <dgm:t>
        <a:bodyPr/>
        <a:lstStyle/>
        <a:p>
          <a:endParaRPr lang="en-GB"/>
        </a:p>
      </dgm:t>
    </dgm:pt>
    <dgm:pt modelId="{3D95D8E4-A5BE-4481-98CB-1D15BBA2E19D}" type="sibTrans" cxnId="{128881D6-011F-4190-B7A3-8B602787591C}">
      <dgm:prSet/>
      <dgm:spPr/>
      <dgm:t>
        <a:bodyPr/>
        <a:lstStyle/>
        <a:p>
          <a:endParaRPr lang="en-GB"/>
        </a:p>
      </dgm:t>
    </dgm:pt>
    <dgm:pt modelId="{A286FEFC-B3F0-449A-A0B9-9D4A4E89D448}">
      <dgm:prSet/>
      <dgm:spPr>
        <a:solidFill>
          <a:schemeClr val="bg1">
            <a:lumMod val="50000"/>
          </a:schemeClr>
        </a:solidFill>
        <a:ln>
          <a:noFill/>
        </a:ln>
      </dgm:spPr>
      <dgm:t>
        <a:bodyPr/>
        <a:lstStyle/>
        <a:p>
          <a:r>
            <a:rPr lang="en-GB" dirty="0"/>
            <a:t>Development team</a:t>
          </a:r>
        </a:p>
        <a:p>
          <a:r>
            <a:rPr lang="en-GB" dirty="0"/>
            <a:t>structure on page 2</a:t>
          </a:r>
        </a:p>
      </dgm:t>
    </dgm:pt>
    <dgm:pt modelId="{921BA036-C66B-4EA8-9056-424D6FE0B355}" type="parTrans" cxnId="{708318BE-C347-4E41-9730-4D4D0B36D238}">
      <dgm:prSet/>
      <dgm:spPr/>
      <dgm:t>
        <a:bodyPr/>
        <a:lstStyle/>
        <a:p>
          <a:endParaRPr lang="en-GB"/>
        </a:p>
      </dgm:t>
    </dgm:pt>
    <dgm:pt modelId="{0F88D3FD-30C9-476A-9748-1E23457C72AB}" type="sibTrans" cxnId="{708318BE-C347-4E41-9730-4D4D0B36D238}">
      <dgm:prSet/>
      <dgm:spPr/>
      <dgm:t>
        <a:bodyPr/>
        <a:lstStyle/>
        <a:p>
          <a:endParaRPr lang="en-GB"/>
        </a:p>
      </dgm:t>
    </dgm:pt>
    <dgm:pt modelId="{9417123B-4017-44E2-AC85-78F51B4B53D8}">
      <dgm:prSet/>
      <dgm:spPr>
        <a:ln>
          <a:noFill/>
        </a:ln>
      </dgm:spPr>
      <dgm:t>
        <a:bodyPr/>
        <a:lstStyle/>
        <a:p>
          <a:r>
            <a:rPr lang="en-GB" dirty="0"/>
            <a:t>EA to the Director of Development </a:t>
          </a:r>
          <a:br>
            <a:rPr lang="en-GB" dirty="0"/>
          </a:br>
          <a:r>
            <a:rPr lang="en-GB" dirty="0"/>
            <a:t>(Faculty of Medicine &amp; Global)</a:t>
          </a:r>
        </a:p>
        <a:p>
          <a:r>
            <a:rPr lang="en-GB" dirty="0"/>
            <a:t>Ellen Becker</a:t>
          </a:r>
        </a:p>
      </dgm:t>
    </dgm:pt>
    <dgm:pt modelId="{5356CDA0-9B9D-43F3-98E0-FBA5E5E8FDE7}" type="parTrans" cxnId="{B360228C-F8DF-489E-A8BE-BCE5277A3FE4}">
      <dgm:prSet/>
      <dgm:spPr/>
      <dgm:t>
        <a:bodyPr/>
        <a:lstStyle/>
        <a:p>
          <a:endParaRPr lang="en-GB"/>
        </a:p>
      </dgm:t>
    </dgm:pt>
    <dgm:pt modelId="{0589A2C3-CDC2-4781-A3DE-ADD6CD0A0E35}" type="sibTrans" cxnId="{B360228C-F8DF-489E-A8BE-BCE5277A3FE4}">
      <dgm:prSet/>
      <dgm:spPr/>
      <dgm:t>
        <a:bodyPr/>
        <a:lstStyle/>
        <a:p>
          <a:endParaRPr lang="en-GB"/>
        </a:p>
      </dgm:t>
    </dgm:pt>
    <dgm:pt modelId="{59799B27-1E12-43F3-942F-C670C6092B07}">
      <dgm:prSet/>
      <dgm:spPr>
        <a:solidFill>
          <a:schemeClr val="bg1">
            <a:lumMod val="50000"/>
          </a:schemeClr>
        </a:solidFill>
        <a:ln>
          <a:noFill/>
        </a:ln>
      </dgm:spPr>
      <dgm:t>
        <a:bodyPr/>
        <a:lstStyle/>
        <a:p>
          <a:r>
            <a:rPr lang="en-GB" dirty="0"/>
            <a:t>Development (Medicine &amp; Global) team structure on page 5</a:t>
          </a:r>
        </a:p>
      </dgm:t>
    </dgm:pt>
    <dgm:pt modelId="{00693DE4-1904-4F3C-A48A-313E0C253C77}" type="parTrans" cxnId="{E86136C1-263C-43FC-9348-E64324B54AE0}">
      <dgm:prSet/>
      <dgm:spPr/>
      <dgm:t>
        <a:bodyPr/>
        <a:lstStyle/>
        <a:p>
          <a:endParaRPr lang="en-GB"/>
        </a:p>
      </dgm:t>
    </dgm:pt>
    <dgm:pt modelId="{485E9B3D-50B1-49A8-9F41-DB173E9980E7}" type="sibTrans" cxnId="{E86136C1-263C-43FC-9348-E64324B54AE0}">
      <dgm:prSet/>
      <dgm:spPr/>
      <dgm:t>
        <a:bodyPr/>
        <a:lstStyle/>
        <a:p>
          <a:endParaRPr lang="en-GB"/>
        </a:p>
      </dgm:t>
    </dgm:pt>
    <dgm:pt modelId="{15430EB4-2EE0-4E79-8A52-5CD98DF04B3D}">
      <dgm:prSet custT="1"/>
      <dgm:spPr/>
      <dgm:t>
        <a:bodyPr/>
        <a:lstStyle/>
        <a:p>
          <a:r>
            <a:rPr lang="en-GB" sz="900" dirty="0"/>
            <a:t>Head of Development, ICBS </a:t>
          </a:r>
          <a:r>
            <a:rPr lang="en-GB" sz="900" baseline="30000" dirty="0"/>
            <a:t>3</a:t>
          </a:r>
        </a:p>
        <a:p>
          <a:r>
            <a:rPr lang="en-GB" sz="900" dirty="0"/>
            <a:t>Alessio di Capua</a:t>
          </a:r>
        </a:p>
      </dgm:t>
    </dgm:pt>
    <dgm:pt modelId="{ECA6E638-60A6-4111-9A19-1820AA047C14}" type="parTrans" cxnId="{CA877D16-E8C6-4D20-9BFE-C9AF6A93B8F3}">
      <dgm:prSet/>
      <dgm:spPr/>
      <dgm:t>
        <a:bodyPr/>
        <a:lstStyle/>
        <a:p>
          <a:endParaRPr lang="en-GB"/>
        </a:p>
      </dgm:t>
    </dgm:pt>
    <dgm:pt modelId="{0A192D9E-BA83-4756-A7B6-3AF5FB713CD7}" type="sibTrans" cxnId="{CA877D16-E8C6-4D20-9BFE-C9AF6A93B8F3}">
      <dgm:prSet/>
      <dgm:spPr/>
      <dgm:t>
        <a:bodyPr/>
        <a:lstStyle/>
        <a:p>
          <a:endParaRPr lang="en-GB"/>
        </a:p>
      </dgm:t>
    </dgm:pt>
    <dgm:pt modelId="{8300E01C-0866-4512-BCB4-81942F5FA81B}" type="pres">
      <dgm:prSet presAssocID="{42680165-690A-4D35-89FF-013F9885755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537C9DE-D7F1-458D-87AC-DE34B2259109}" type="pres">
      <dgm:prSet presAssocID="{7B408B02-842D-4C72-A09F-04473885EB4A}" presName="hierRoot1" presStyleCnt="0">
        <dgm:presLayoutVars>
          <dgm:hierBranch/>
        </dgm:presLayoutVars>
      </dgm:prSet>
      <dgm:spPr/>
    </dgm:pt>
    <dgm:pt modelId="{AD4DD9F0-CF7E-4FCB-B24F-7871E161A6EE}" type="pres">
      <dgm:prSet presAssocID="{7B408B02-842D-4C72-A09F-04473885EB4A}" presName="rootComposite1" presStyleCnt="0"/>
      <dgm:spPr/>
    </dgm:pt>
    <dgm:pt modelId="{E19C42DB-FAD7-4B89-9F3D-8199A2A30108}" type="pres">
      <dgm:prSet presAssocID="{7B408B02-842D-4C72-A09F-04473885EB4A}" presName="rootText1" presStyleLbl="node0" presStyleIdx="0" presStyleCnt="1" custScaleX="196037" custScaleY="103806" custLinFactNeighborY="1406">
        <dgm:presLayoutVars>
          <dgm:chPref val="3"/>
        </dgm:presLayoutVars>
      </dgm:prSet>
      <dgm:spPr/>
    </dgm:pt>
    <dgm:pt modelId="{C036A25C-0CF0-47F7-B1C1-9820B9187E19}" type="pres">
      <dgm:prSet presAssocID="{7B408B02-842D-4C72-A09F-04473885EB4A}" presName="rootConnector1" presStyleLbl="node1" presStyleIdx="0" presStyleCnt="0"/>
      <dgm:spPr/>
    </dgm:pt>
    <dgm:pt modelId="{087A8196-21FC-45AC-8770-8FCD80894547}" type="pres">
      <dgm:prSet presAssocID="{7B408B02-842D-4C72-A09F-04473885EB4A}" presName="hierChild2" presStyleCnt="0"/>
      <dgm:spPr/>
    </dgm:pt>
    <dgm:pt modelId="{01D540CE-EE4F-4010-BD25-D5A5D8BFEDBF}" type="pres">
      <dgm:prSet presAssocID="{3FC5C589-2CB8-4DA0-9C58-64C83CAB9BDC}" presName="Name35" presStyleLbl="parChTrans1D2" presStyleIdx="0" presStyleCnt="8"/>
      <dgm:spPr/>
    </dgm:pt>
    <dgm:pt modelId="{8CEC221B-55BA-44BA-88C3-5F4F1B047BAA}" type="pres">
      <dgm:prSet presAssocID="{03B0CFC7-42EC-4BCA-9495-51BFEC86E859}" presName="hierRoot2" presStyleCnt="0">
        <dgm:presLayoutVars>
          <dgm:hierBranch val="init"/>
        </dgm:presLayoutVars>
      </dgm:prSet>
      <dgm:spPr/>
    </dgm:pt>
    <dgm:pt modelId="{984042C2-810C-4C3A-AE5D-DE6BDDF57F37}" type="pres">
      <dgm:prSet presAssocID="{03B0CFC7-42EC-4BCA-9495-51BFEC86E859}" presName="rootComposite" presStyleCnt="0"/>
      <dgm:spPr/>
    </dgm:pt>
    <dgm:pt modelId="{B4541AE4-1CEB-4AE4-BA69-704E8B0220A2}" type="pres">
      <dgm:prSet presAssocID="{03B0CFC7-42EC-4BCA-9495-51BFEC86E859}" presName="rootText" presStyleLbl="node2" presStyleIdx="0" presStyleCnt="6" custScaleY="141265" custLinFactNeighborX="7540">
        <dgm:presLayoutVars>
          <dgm:chPref val="3"/>
        </dgm:presLayoutVars>
      </dgm:prSet>
      <dgm:spPr/>
    </dgm:pt>
    <dgm:pt modelId="{484E654F-F72D-4C97-A521-202655C414FA}" type="pres">
      <dgm:prSet presAssocID="{03B0CFC7-42EC-4BCA-9495-51BFEC86E859}" presName="rootConnector" presStyleLbl="node2" presStyleIdx="0" presStyleCnt="6"/>
      <dgm:spPr/>
    </dgm:pt>
    <dgm:pt modelId="{57522450-3DB9-4473-BF44-43B091EC8E48}" type="pres">
      <dgm:prSet presAssocID="{03B0CFC7-42EC-4BCA-9495-51BFEC86E859}" presName="hierChild4" presStyleCnt="0"/>
      <dgm:spPr/>
    </dgm:pt>
    <dgm:pt modelId="{0262EDA0-0448-4AD8-B4E7-94F947FC2105}" type="pres">
      <dgm:prSet presAssocID="{5F952C6E-C105-4150-AAED-E2AA4C653844}" presName="Name37" presStyleLbl="parChTrans1D3" presStyleIdx="0" presStyleCnt="10"/>
      <dgm:spPr/>
    </dgm:pt>
    <dgm:pt modelId="{811D31CA-FBEB-41D6-B178-94703F162D7F}" type="pres">
      <dgm:prSet presAssocID="{59F4AFD4-195B-4D95-B080-63180BA40D6A}" presName="hierRoot2" presStyleCnt="0">
        <dgm:presLayoutVars>
          <dgm:hierBranch val="init"/>
        </dgm:presLayoutVars>
      </dgm:prSet>
      <dgm:spPr/>
    </dgm:pt>
    <dgm:pt modelId="{6932DADB-A906-475F-B33B-BC596B5A791B}" type="pres">
      <dgm:prSet presAssocID="{59F4AFD4-195B-4D95-B080-63180BA40D6A}" presName="rootComposite" presStyleCnt="0"/>
      <dgm:spPr/>
    </dgm:pt>
    <dgm:pt modelId="{7008B092-192F-4984-B184-880B441A34F7}" type="pres">
      <dgm:prSet presAssocID="{59F4AFD4-195B-4D95-B080-63180BA40D6A}" presName="rootText" presStyleLbl="node3" presStyleIdx="0" presStyleCnt="10" custLinFactNeighborX="1828">
        <dgm:presLayoutVars>
          <dgm:chPref val="3"/>
        </dgm:presLayoutVars>
      </dgm:prSet>
      <dgm:spPr/>
    </dgm:pt>
    <dgm:pt modelId="{20FAA5E1-E004-4550-BD13-E0DC8A8CA9D9}" type="pres">
      <dgm:prSet presAssocID="{59F4AFD4-195B-4D95-B080-63180BA40D6A}" presName="rootConnector" presStyleLbl="node3" presStyleIdx="0" presStyleCnt="10"/>
      <dgm:spPr/>
    </dgm:pt>
    <dgm:pt modelId="{EB170264-23AA-4A98-9390-7C83BEE9ACFE}" type="pres">
      <dgm:prSet presAssocID="{59F4AFD4-195B-4D95-B080-63180BA40D6A}" presName="hierChild4" presStyleCnt="0"/>
      <dgm:spPr/>
    </dgm:pt>
    <dgm:pt modelId="{9F218017-30DF-45D4-B9B6-FDC729AA9E02}" type="pres">
      <dgm:prSet presAssocID="{59F4AFD4-195B-4D95-B080-63180BA40D6A}" presName="hierChild5" presStyleCnt="0"/>
      <dgm:spPr/>
    </dgm:pt>
    <dgm:pt modelId="{F2F0D2EE-AD23-4AD6-A6E2-ABE6133D16AA}" type="pres">
      <dgm:prSet presAssocID="{63E5A3E4-CA91-4B99-A3F1-391855DFF322}" presName="Name37" presStyleLbl="parChTrans1D3" presStyleIdx="1" presStyleCnt="10"/>
      <dgm:spPr/>
    </dgm:pt>
    <dgm:pt modelId="{4FB36AD5-6C27-4408-8D4E-BD3F709611C1}" type="pres">
      <dgm:prSet presAssocID="{BF95A0DC-6F5F-4D2D-B3A5-DEC15C547AE1}" presName="hierRoot2" presStyleCnt="0">
        <dgm:presLayoutVars>
          <dgm:hierBranch val="init"/>
        </dgm:presLayoutVars>
      </dgm:prSet>
      <dgm:spPr/>
    </dgm:pt>
    <dgm:pt modelId="{EEB4F4B5-3C69-4F7A-A149-E47ADED0DAE9}" type="pres">
      <dgm:prSet presAssocID="{BF95A0DC-6F5F-4D2D-B3A5-DEC15C547AE1}" presName="rootComposite" presStyleCnt="0"/>
      <dgm:spPr/>
    </dgm:pt>
    <dgm:pt modelId="{806E173B-77C1-4DEB-8487-80EB2DECE788}" type="pres">
      <dgm:prSet presAssocID="{BF95A0DC-6F5F-4D2D-B3A5-DEC15C547AE1}" presName="rootText" presStyleLbl="node3" presStyleIdx="1" presStyleCnt="10" custLinFactNeighborX="1828">
        <dgm:presLayoutVars>
          <dgm:chPref val="3"/>
        </dgm:presLayoutVars>
      </dgm:prSet>
      <dgm:spPr/>
    </dgm:pt>
    <dgm:pt modelId="{6125990F-D8E0-4AFB-A602-0BDA5D8F38EF}" type="pres">
      <dgm:prSet presAssocID="{BF95A0DC-6F5F-4D2D-B3A5-DEC15C547AE1}" presName="rootConnector" presStyleLbl="node3" presStyleIdx="1" presStyleCnt="10"/>
      <dgm:spPr/>
    </dgm:pt>
    <dgm:pt modelId="{30C4918F-76CC-4DA1-BC0B-C7A5B9A4AFC4}" type="pres">
      <dgm:prSet presAssocID="{BF95A0DC-6F5F-4D2D-B3A5-DEC15C547AE1}" presName="hierChild4" presStyleCnt="0"/>
      <dgm:spPr/>
    </dgm:pt>
    <dgm:pt modelId="{CFB0DA21-87A7-4BDA-BA81-C90E8DBCB5C1}" type="pres">
      <dgm:prSet presAssocID="{BF95A0DC-6F5F-4D2D-B3A5-DEC15C547AE1}" presName="hierChild5" presStyleCnt="0"/>
      <dgm:spPr/>
    </dgm:pt>
    <dgm:pt modelId="{2A7FBC23-FF92-4F47-AE10-B64BECB2BAA8}" type="pres">
      <dgm:prSet presAssocID="{03B0CFC7-42EC-4BCA-9495-51BFEC86E859}" presName="hierChild5" presStyleCnt="0"/>
      <dgm:spPr/>
    </dgm:pt>
    <dgm:pt modelId="{162A2799-3BA6-408C-A7EF-51C9C952EBDB}" type="pres">
      <dgm:prSet presAssocID="{A043A902-7F5A-42B4-8C99-FCDEE99738A9}" presName="Name35" presStyleLbl="parChTrans1D2" presStyleIdx="1" presStyleCnt="8"/>
      <dgm:spPr/>
    </dgm:pt>
    <dgm:pt modelId="{5686F1F8-D4BA-46DB-99A3-2DEF161FDFAC}" type="pres">
      <dgm:prSet presAssocID="{A26A791D-1495-44AC-9899-CAD6C6C3BCD4}" presName="hierRoot2" presStyleCnt="0">
        <dgm:presLayoutVars>
          <dgm:hierBranch val="init"/>
        </dgm:presLayoutVars>
      </dgm:prSet>
      <dgm:spPr/>
    </dgm:pt>
    <dgm:pt modelId="{1E10F57C-61B2-476C-963C-029F3BBA6E69}" type="pres">
      <dgm:prSet presAssocID="{A26A791D-1495-44AC-9899-CAD6C6C3BCD4}" presName="rootComposite" presStyleCnt="0"/>
      <dgm:spPr/>
    </dgm:pt>
    <dgm:pt modelId="{6662E42F-883F-4493-ADAD-01B9D464B1EC}" type="pres">
      <dgm:prSet presAssocID="{A26A791D-1495-44AC-9899-CAD6C6C3BCD4}" presName="rootText" presStyleLbl="node2" presStyleIdx="1" presStyleCnt="6" custScaleX="110075" custScaleY="141265" custLinFactNeighborX="7540">
        <dgm:presLayoutVars>
          <dgm:chPref val="3"/>
        </dgm:presLayoutVars>
      </dgm:prSet>
      <dgm:spPr/>
    </dgm:pt>
    <dgm:pt modelId="{A6EB9CEC-2A9F-445F-9FB9-751793880239}" type="pres">
      <dgm:prSet presAssocID="{A26A791D-1495-44AC-9899-CAD6C6C3BCD4}" presName="rootConnector" presStyleLbl="node2" presStyleIdx="1" presStyleCnt="6"/>
      <dgm:spPr/>
    </dgm:pt>
    <dgm:pt modelId="{71619481-1830-4FC8-93EC-8DDEDE287542}" type="pres">
      <dgm:prSet presAssocID="{A26A791D-1495-44AC-9899-CAD6C6C3BCD4}" presName="hierChild4" presStyleCnt="0"/>
      <dgm:spPr/>
    </dgm:pt>
    <dgm:pt modelId="{C403C6D3-983B-4BDC-AB1F-60524E5F6EFB}" type="pres">
      <dgm:prSet presAssocID="{C27CD7C9-81AD-402F-A17A-82DD0E115B2B}" presName="Name37" presStyleLbl="parChTrans1D3" presStyleIdx="2" presStyleCnt="10"/>
      <dgm:spPr/>
    </dgm:pt>
    <dgm:pt modelId="{B0D0C743-A82B-4E12-8603-343DBDBD58C7}" type="pres">
      <dgm:prSet presAssocID="{BB4B68A8-354E-4017-BE30-6E1CB2369C9F}" presName="hierRoot2" presStyleCnt="0">
        <dgm:presLayoutVars>
          <dgm:hierBranch val="init"/>
        </dgm:presLayoutVars>
      </dgm:prSet>
      <dgm:spPr/>
    </dgm:pt>
    <dgm:pt modelId="{516C508B-D682-482E-BD1B-F840134047E9}" type="pres">
      <dgm:prSet presAssocID="{BB4B68A8-354E-4017-BE30-6E1CB2369C9F}" presName="rootComposite" presStyleCnt="0"/>
      <dgm:spPr/>
    </dgm:pt>
    <dgm:pt modelId="{83B836BD-D277-4E8D-AD35-05FF31143017}" type="pres">
      <dgm:prSet presAssocID="{BB4B68A8-354E-4017-BE30-6E1CB2369C9F}" presName="rootText" presStyleLbl="node3" presStyleIdx="2" presStyleCnt="10" custLinFactNeighborX="1828">
        <dgm:presLayoutVars>
          <dgm:chPref val="3"/>
        </dgm:presLayoutVars>
      </dgm:prSet>
      <dgm:spPr/>
    </dgm:pt>
    <dgm:pt modelId="{9EAD69B2-EB1A-491E-A715-02BC97D21996}" type="pres">
      <dgm:prSet presAssocID="{BB4B68A8-354E-4017-BE30-6E1CB2369C9F}" presName="rootConnector" presStyleLbl="node3" presStyleIdx="2" presStyleCnt="10"/>
      <dgm:spPr/>
    </dgm:pt>
    <dgm:pt modelId="{242AAA24-6D6F-45FC-B099-EF60EAE8218D}" type="pres">
      <dgm:prSet presAssocID="{BB4B68A8-354E-4017-BE30-6E1CB2369C9F}" presName="hierChild4" presStyleCnt="0"/>
      <dgm:spPr/>
    </dgm:pt>
    <dgm:pt modelId="{1FA06329-E71A-41B3-A5AB-07326773BA50}" type="pres">
      <dgm:prSet presAssocID="{BB4B68A8-354E-4017-BE30-6E1CB2369C9F}" presName="hierChild5" presStyleCnt="0"/>
      <dgm:spPr/>
    </dgm:pt>
    <dgm:pt modelId="{FB769A01-C72C-4DFD-A345-AA1AD4270C64}" type="pres">
      <dgm:prSet presAssocID="{921BA036-C66B-4EA8-9056-424D6FE0B355}" presName="Name37" presStyleLbl="parChTrans1D3" presStyleIdx="3" presStyleCnt="10"/>
      <dgm:spPr/>
    </dgm:pt>
    <dgm:pt modelId="{E12AB2F4-3E07-464D-A2A1-6070CE5C0B0A}" type="pres">
      <dgm:prSet presAssocID="{A286FEFC-B3F0-449A-A0B9-9D4A4E89D448}" presName="hierRoot2" presStyleCnt="0">
        <dgm:presLayoutVars>
          <dgm:hierBranch val="init"/>
        </dgm:presLayoutVars>
      </dgm:prSet>
      <dgm:spPr/>
    </dgm:pt>
    <dgm:pt modelId="{4508391E-EA64-453A-B250-7A6B07773598}" type="pres">
      <dgm:prSet presAssocID="{A286FEFC-B3F0-449A-A0B9-9D4A4E89D448}" presName="rootComposite" presStyleCnt="0"/>
      <dgm:spPr/>
    </dgm:pt>
    <dgm:pt modelId="{8819B020-AF0B-42E5-A522-9BE1808CDA37}" type="pres">
      <dgm:prSet presAssocID="{A286FEFC-B3F0-449A-A0B9-9D4A4E89D448}" presName="rootText" presStyleLbl="node3" presStyleIdx="3" presStyleCnt="10" custLinFactNeighborX="1828">
        <dgm:presLayoutVars>
          <dgm:chPref val="3"/>
        </dgm:presLayoutVars>
      </dgm:prSet>
      <dgm:spPr/>
    </dgm:pt>
    <dgm:pt modelId="{FD30290A-CCBF-41AE-944D-83EC497A4478}" type="pres">
      <dgm:prSet presAssocID="{A286FEFC-B3F0-449A-A0B9-9D4A4E89D448}" presName="rootConnector" presStyleLbl="node3" presStyleIdx="3" presStyleCnt="10"/>
      <dgm:spPr/>
    </dgm:pt>
    <dgm:pt modelId="{933C45C2-3F8B-4A8A-92BF-7792E3BA2D9D}" type="pres">
      <dgm:prSet presAssocID="{A286FEFC-B3F0-449A-A0B9-9D4A4E89D448}" presName="hierChild4" presStyleCnt="0"/>
      <dgm:spPr/>
    </dgm:pt>
    <dgm:pt modelId="{20C24036-BF91-4D48-847F-DD83600A7A3A}" type="pres">
      <dgm:prSet presAssocID="{A286FEFC-B3F0-449A-A0B9-9D4A4E89D448}" presName="hierChild5" presStyleCnt="0"/>
      <dgm:spPr/>
    </dgm:pt>
    <dgm:pt modelId="{438B65BF-113E-47ED-98E6-7365BBAD2B13}" type="pres">
      <dgm:prSet presAssocID="{A26A791D-1495-44AC-9899-CAD6C6C3BCD4}" presName="hierChild5" presStyleCnt="0"/>
      <dgm:spPr/>
    </dgm:pt>
    <dgm:pt modelId="{1E854EDC-10B9-418C-BC9E-A0704E16D291}" type="pres">
      <dgm:prSet presAssocID="{20A85502-1656-4386-BEA0-7209CBE9ACFA}" presName="Name35" presStyleLbl="parChTrans1D2" presStyleIdx="2" presStyleCnt="8"/>
      <dgm:spPr/>
    </dgm:pt>
    <dgm:pt modelId="{217C2612-ED5F-4EF5-AB1A-5D410A57F6E0}" type="pres">
      <dgm:prSet presAssocID="{C540ABF9-EF5E-443C-8E68-FFF117BF3864}" presName="hierRoot2" presStyleCnt="0">
        <dgm:presLayoutVars>
          <dgm:hierBranch val="r"/>
        </dgm:presLayoutVars>
      </dgm:prSet>
      <dgm:spPr/>
    </dgm:pt>
    <dgm:pt modelId="{8F500F62-CBE3-470E-871B-47A6FE464A97}" type="pres">
      <dgm:prSet presAssocID="{C540ABF9-EF5E-443C-8E68-FFF117BF3864}" presName="rootComposite" presStyleCnt="0"/>
      <dgm:spPr/>
    </dgm:pt>
    <dgm:pt modelId="{EA564356-4D42-44AA-B7BF-BF43625C7CF1}" type="pres">
      <dgm:prSet presAssocID="{C540ABF9-EF5E-443C-8E68-FFF117BF3864}" presName="rootText" presStyleLbl="node2" presStyleIdx="2" presStyleCnt="6" custScaleX="104228" custScaleY="141265" custLinFactNeighborX="7540">
        <dgm:presLayoutVars>
          <dgm:chPref val="3"/>
        </dgm:presLayoutVars>
      </dgm:prSet>
      <dgm:spPr/>
    </dgm:pt>
    <dgm:pt modelId="{ADE49D06-74F7-4C20-982E-B68BA6F013DB}" type="pres">
      <dgm:prSet presAssocID="{C540ABF9-EF5E-443C-8E68-FFF117BF3864}" presName="rootConnector" presStyleLbl="node2" presStyleIdx="2" presStyleCnt="6"/>
      <dgm:spPr/>
    </dgm:pt>
    <dgm:pt modelId="{6ACF69D5-03A6-4A7B-8F12-94654DF64684}" type="pres">
      <dgm:prSet presAssocID="{C540ABF9-EF5E-443C-8E68-FFF117BF3864}" presName="hierChild4" presStyleCnt="0"/>
      <dgm:spPr/>
    </dgm:pt>
    <dgm:pt modelId="{27B67135-CCDA-4EBA-87DA-344F9EBDC4C6}" type="pres">
      <dgm:prSet presAssocID="{5356CDA0-9B9D-43F3-98E0-FBA5E5E8FDE7}" presName="Name50" presStyleLbl="parChTrans1D3" presStyleIdx="4" presStyleCnt="10"/>
      <dgm:spPr/>
    </dgm:pt>
    <dgm:pt modelId="{25A91228-3B82-40F5-B9C8-8ABC50AB0C58}" type="pres">
      <dgm:prSet presAssocID="{9417123B-4017-44E2-AC85-78F51B4B53D8}" presName="hierRoot2" presStyleCnt="0">
        <dgm:presLayoutVars>
          <dgm:hierBranch val="init"/>
        </dgm:presLayoutVars>
      </dgm:prSet>
      <dgm:spPr/>
    </dgm:pt>
    <dgm:pt modelId="{AFC4E171-8F49-4715-BC7F-87B8F1F795C0}" type="pres">
      <dgm:prSet presAssocID="{9417123B-4017-44E2-AC85-78F51B4B53D8}" presName="rootComposite" presStyleCnt="0"/>
      <dgm:spPr/>
    </dgm:pt>
    <dgm:pt modelId="{EA731D8B-3073-4414-9EF4-96DF18285C48}" type="pres">
      <dgm:prSet presAssocID="{9417123B-4017-44E2-AC85-78F51B4B53D8}" presName="rootText" presStyleLbl="node3" presStyleIdx="4" presStyleCnt="10" custLinFactNeighborX="1828">
        <dgm:presLayoutVars>
          <dgm:chPref val="3"/>
        </dgm:presLayoutVars>
      </dgm:prSet>
      <dgm:spPr/>
    </dgm:pt>
    <dgm:pt modelId="{D1530B3A-0C88-4AB7-B3ED-F76CE799CB72}" type="pres">
      <dgm:prSet presAssocID="{9417123B-4017-44E2-AC85-78F51B4B53D8}" presName="rootConnector" presStyleLbl="node3" presStyleIdx="4" presStyleCnt="10"/>
      <dgm:spPr/>
    </dgm:pt>
    <dgm:pt modelId="{8DC4A571-F9E8-4584-A33E-4DCEA2BE2BE0}" type="pres">
      <dgm:prSet presAssocID="{9417123B-4017-44E2-AC85-78F51B4B53D8}" presName="hierChild4" presStyleCnt="0"/>
      <dgm:spPr/>
    </dgm:pt>
    <dgm:pt modelId="{E981D777-967B-4DCA-857C-40299F0B915D}" type="pres">
      <dgm:prSet presAssocID="{9417123B-4017-44E2-AC85-78F51B4B53D8}" presName="hierChild5" presStyleCnt="0"/>
      <dgm:spPr/>
    </dgm:pt>
    <dgm:pt modelId="{3141B5FE-0F1C-4827-96CC-FD27F965C981}" type="pres">
      <dgm:prSet presAssocID="{00693DE4-1904-4F3C-A48A-313E0C253C77}" presName="Name50" presStyleLbl="parChTrans1D3" presStyleIdx="5" presStyleCnt="10"/>
      <dgm:spPr/>
    </dgm:pt>
    <dgm:pt modelId="{711FA00B-7060-49EB-B58A-7E25E5AE2287}" type="pres">
      <dgm:prSet presAssocID="{59799B27-1E12-43F3-942F-C670C6092B07}" presName="hierRoot2" presStyleCnt="0">
        <dgm:presLayoutVars>
          <dgm:hierBranch val="init"/>
        </dgm:presLayoutVars>
      </dgm:prSet>
      <dgm:spPr/>
    </dgm:pt>
    <dgm:pt modelId="{152A6391-F9D1-4EDD-A11A-C769CAC97AD2}" type="pres">
      <dgm:prSet presAssocID="{59799B27-1E12-43F3-942F-C670C6092B07}" presName="rootComposite" presStyleCnt="0"/>
      <dgm:spPr/>
    </dgm:pt>
    <dgm:pt modelId="{D5B1E88D-DFE2-441A-BFB0-9E50A0557C30}" type="pres">
      <dgm:prSet presAssocID="{59799B27-1E12-43F3-942F-C670C6092B07}" presName="rootText" presStyleLbl="node3" presStyleIdx="5" presStyleCnt="10" custLinFactNeighborX="1828">
        <dgm:presLayoutVars>
          <dgm:chPref val="3"/>
        </dgm:presLayoutVars>
      </dgm:prSet>
      <dgm:spPr/>
    </dgm:pt>
    <dgm:pt modelId="{9176E418-3ED1-4663-8816-263E81DDFCCE}" type="pres">
      <dgm:prSet presAssocID="{59799B27-1E12-43F3-942F-C670C6092B07}" presName="rootConnector" presStyleLbl="node3" presStyleIdx="5" presStyleCnt="10"/>
      <dgm:spPr/>
    </dgm:pt>
    <dgm:pt modelId="{AF668661-3FB1-42E1-A2BE-F80FE456EABC}" type="pres">
      <dgm:prSet presAssocID="{59799B27-1E12-43F3-942F-C670C6092B07}" presName="hierChild4" presStyleCnt="0"/>
      <dgm:spPr/>
    </dgm:pt>
    <dgm:pt modelId="{A78830B9-1BDD-4BDB-9358-D672AA6D3458}" type="pres">
      <dgm:prSet presAssocID="{59799B27-1E12-43F3-942F-C670C6092B07}" presName="hierChild5" presStyleCnt="0"/>
      <dgm:spPr/>
    </dgm:pt>
    <dgm:pt modelId="{995A0806-D5D6-47B9-96CF-F42BC827474F}" type="pres">
      <dgm:prSet presAssocID="{C540ABF9-EF5E-443C-8E68-FFF117BF3864}" presName="hierChild5" presStyleCnt="0"/>
      <dgm:spPr/>
    </dgm:pt>
    <dgm:pt modelId="{85A7CC80-0FE0-4886-B5A8-69AC19C414A8}" type="pres">
      <dgm:prSet presAssocID="{270E7ED1-F8F6-4757-858D-C1BA349A79DB}" presName="Name35" presStyleLbl="parChTrans1D2" presStyleIdx="3" presStyleCnt="8"/>
      <dgm:spPr/>
    </dgm:pt>
    <dgm:pt modelId="{A49E40EF-C314-437A-A2C0-7123072F4C21}" type="pres">
      <dgm:prSet presAssocID="{A4EB9BE2-B261-4E45-A094-373EB1EA28D6}" presName="hierRoot2" presStyleCnt="0">
        <dgm:presLayoutVars>
          <dgm:hierBranch val="init"/>
        </dgm:presLayoutVars>
      </dgm:prSet>
      <dgm:spPr/>
    </dgm:pt>
    <dgm:pt modelId="{5F81D211-D4BC-4445-888C-3A2150F8CCB4}" type="pres">
      <dgm:prSet presAssocID="{A4EB9BE2-B261-4E45-A094-373EB1EA28D6}" presName="rootComposite" presStyleCnt="0"/>
      <dgm:spPr/>
    </dgm:pt>
    <dgm:pt modelId="{1B13A6BA-6C25-46D5-9E2E-351BA941BD5A}" type="pres">
      <dgm:prSet presAssocID="{A4EB9BE2-B261-4E45-A094-373EB1EA28D6}" presName="rootText" presStyleLbl="node2" presStyleIdx="3" presStyleCnt="6" custScaleY="141265" custLinFactNeighborX="5712">
        <dgm:presLayoutVars>
          <dgm:chPref val="3"/>
        </dgm:presLayoutVars>
      </dgm:prSet>
      <dgm:spPr/>
    </dgm:pt>
    <dgm:pt modelId="{E2540B0A-8D0E-4CA5-B072-6F9D2EBA0B5F}" type="pres">
      <dgm:prSet presAssocID="{A4EB9BE2-B261-4E45-A094-373EB1EA28D6}" presName="rootConnector" presStyleLbl="node2" presStyleIdx="3" presStyleCnt="6"/>
      <dgm:spPr/>
    </dgm:pt>
    <dgm:pt modelId="{9495114D-7D1D-44ED-89DA-3758EDFB03ED}" type="pres">
      <dgm:prSet presAssocID="{A4EB9BE2-B261-4E45-A094-373EB1EA28D6}" presName="hierChild4" presStyleCnt="0"/>
      <dgm:spPr/>
    </dgm:pt>
    <dgm:pt modelId="{D4549516-69B9-4E56-BE95-9BDB74A6497B}" type="pres">
      <dgm:prSet presAssocID="{F8602BF5-802A-4D6D-9B00-A109EDB75AC2}" presName="Name37" presStyleLbl="parChTrans1D3" presStyleIdx="6" presStyleCnt="10"/>
      <dgm:spPr/>
    </dgm:pt>
    <dgm:pt modelId="{E1BC257A-AD24-4BA7-8FF4-9B39AA13E8F6}" type="pres">
      <dgm:prSet presAssocID="{650629DD-AEB7-49B0-A39E-C19B90F436B6}" presName="hierRoot2" presStyleCnt="0">
        <dgm:presLayoutVars>
          <dgm:hierBranch val="init"/>
        </dgm:presLayoutVars>
      </dgm:prSet>
      <dgm:spPr/>
    </dgm:pt>
    <dgm:pt modelId="{0960C9CF-240F-4D84-B452-7D9EAB88F133}" type="pres">
      <dgm:prSet presAssocID="{650629DD-AEB7-49B0-A39E-C19B90F436B6}" presName="rootComposite" presStyleCnt="0"/>
      <dgm:spPr/>
    </dgm:pt>
    <dgm:pt modelId="{902D7B32-865D-47FD-B4F5-5E1A21477814}" type="pres">
      <dgm:prSet presAssocID="{650629DD-AEB7-49B0-A39E-C19B90F436B6}" presName="rootText" presStyleLbl="node3" presStyleIdx="6" presStyleCnt="10">
        <dgm:presLayoutVars>
          <dgm:chPref val="3"/>
        </dgm:presLayoutVars>
      </dgm:prSet>
      <dgm:spPr/>
    </dgm:pt>
    <dgm:pt modelId="{E6CD3B5A-04D2-4308-A9C2-F4B869147345}" type="pres">
      <dgm:prSet presAssocID="{650629DD-AEB7-49B0-A39E-C19B90F436B6}" presName="rootConnector" presStyleLbl="node3" presStyleIdx="6" presStyleCnt="10"/>
      <dgm:spPr/>
    </dgm:pt>
    <dgm:pt modelId="{F319D560-45AD-4B7C-9295-4625CFA4FD36}" type="pres">
      <dgm:prSet presAssocID="{650629DD-AEB7-49B0-A39E-C19B90F436B6}" presName="hierChild4" presStyleCnt="0"/>
      <dgm:spPr/>
    </dgm:pt>
    <dgm:pt modelId="{E2F409FD-28D7-470F-A886-D0F6A4579B1E}" type="pres">
      <dgm:prSet presAssocID="{650629DD-AEB7-49B0-A39E-C19B90F436B6}" presName="hierChild5" presStyleCnt="0"/>
      <dgm:spPr/>
    </dgm:pt>
    <dgm:pt modelId="{24AC91D1-04EC-41F1-A7A6-0005DF6F1841}" type="pres">
      <dgm:prSet presAssocID="{C487E44D-79DD-4E43-9C91-840F8A8C06CB}" presName="Name37" presStyleLbl="parChTrans1D3" presStyleIdx="7" presStyleCnt="10"/>
      <dgm:spPr/>
    </dgm:pt>
    <dgm:pt modelId="{4DD6B795-F9FB-4210-8B84-9C3D2A7B5053}" type="pres">
      <dgm:prSet presAssocID="{6DC2D6D9-B6A9-40E1-A934-8B12FAE4A6C1}" presName="hierRoot2" presStyleCnt="0">
        <dgm:presLayoutVars>
          <dgm:hierBranch val="init"/>
        </dgm:presLayoutVars>
      </dgm:prSet>
      <dgm:spPr/>
    </dgm:pt>
    <dgm:pt modelId="{10DACCA0-0847-46EB-A4C5-62D1378ADE8A}" type="pres">
      <dgm:prSet presAssocID="{6DC2D6D9-B6A9-40E1-A934-8B12FAE4A6C1}" presName="rootComposite" presStyleCnt="0"/>
      <dgm:spPr/>
    </dgm:pt>
    <dgm:pt modelId="{E9F18DAB-832D-407D-BBCF-FF9BA76A2233}" type="pres">
      <dgm:prSet presAssocID="{6DC2D6D9-B6A9-40E1-A934-8B12FAE4A6C1}" presName="rootText" presStyleLbl="node3" presStyleIdx="7" presStyleCnt="10">
        <dgm:presLayoutVars>
          <dgm:chPref val="3"/>
        </dgm:presLayoutVars>
      </dgm:prSet>
      <dgm:spPr/>
    </dgm:pt>
    <dgm:pt modelId="{B9D83668-F541-4665-9C31-3625EFD264A3}" type="pres">
      <dgm:prSet presAssocID="{6DC2D6D9-B6A9-40E1-A934-8B12FAE4A6C1}" presName="rootConnector" presStyleLbl="node3" presStyleIdx="7" presStyleCnt="10"/>
      <dgm:spPr/>
    </dgm:pt>
    <dgm:pt modelId="{A5E270FB-7052-4105-B2E8-707436DADCBD}" type="pres">
      <dgm:prSet presAssocID="{6DC2D6D9-B6A9-40E1-A934-8B12FAE4A6C1}" presName="hierChild4" presStyleCnt="0"/>
      <dgm:spPr/>
    </dgm:pt>
    <dgm:pt modelId="{42EE5CD3-06D3-44FF-8367-911D9641CD32}" type="pres">
      <dgm:prSet presAssocID="{6DC2D6D9-B6A9-40E1-A934-8B12FAE4A6C1}" presName="hierChild5" presStyleCnt="0"/>
      <dgm:spPr/>
    </dgm:pt>
    <dgm:pt modelId="{BC8F80A9-B991-4947-807C-F2FC26837229}" type="pres">
      <dgm:prSet presAssocID="{A4EB9BE2-B261-4E45-A094-373EB1EA28D6}" presName="hierChild5" presStyleCnt="0"/>
      <dgm:spPr/>
    </dgm:pt>
    <dgm:pt modelId="{2631E405-D99B-4F23-9094-FAAF8B6F05BE}" type="pres">
      <dgm:prSet presAssocID="{EA2D5B2B-D3CE-4967-89F3-322B35EC13AF}" presName="Name35" presStyleLbl="parChTrans1D2" presStyleIdx="4" presStyleCnt="8"/>
      <dgm:spPr/>
    </dgm:pt>
    <dgm:pt modelId="{FCFB7DD0-93D1-4701-9142-1A488E6136BA}" type="pres">
      <dgm:prSet presAssocID="{BC5C6F37-9898-4BA1-8C14-D169392DC780}" presName="hierRoot2" presStyleCnt="0">
        <dgm:presLayoutVars>
          <dgm:hierBranch val="init"/>
        </dgm:presLayoutVars>
      </dgm:prSet>
      <dgm:spPr/>
    </dgm:pt>
    <dgm:pt modelId="{C41041CF-B00F-4F79-A0DA-44AEF21B090E}" type="pres">
      <dgm:prSet presAssocID="{BC5C6F37-9898-4BA1-8C14-D169392DC780}" presName="rootComposite" presStyleCnt="0"/>
      <dgm:spPr/>
    </dgm:pt>
    <dgm:pt modelId="{7651F3A8-8D67-4C7D-A7C8-EB61FA6B4F09}" type="pres">
      <dgm:prSet presAssocID="{BC5C6F37-9898-4BA1-8C14-D169392DC780}" presName="rootText" presStyleLbl="node2" presStyleIdx="4" presStyleCnt="6" custScaleX="118405" custScaleY="141265" custLinFactNeighborX="5712">
        <dgm:presLayoutVars>
          <dgm:chPref val="3"/>
        </dgm:presLayoutVars>
      </dgm:prSet>
      <dgm:spPr/>
    </dgm:pt>
    <dgm:pt modelId="{F56FC4AE-88BB-4F77-8527-981B275CD948}" type="pres">
      <dgm:prSet presAssocID="{BC5C6F37-9898-4BA1-8C14-D169392DC780}" presName="rootConnector" presStyleLbl="node2" presStyleIdx="4" presStyleCnt="6"/>
      <dgm:spPr/>
    </dgm:pt>
    <dgm:pt modelId="{7A4BEF46-A9F9-4F12-AF11-E597E0B4D4E2}" type="pres">
      <dgm:prSet presAssocID="{BC5C6F37-9898-4BA1-8C14-D169392DC780}" presName="hierChild4" presStyleCnt="0"/>
      <dgm:spPr/>
    </dgm:pt>
    <dgm:pt modelId="{61B293A0-752E-4E4C-BA7E-30C98D61144B}" type="pres">
      <dgm:prSet presAssocID="{09A9E065-77DE-430F-88A1-C8EE7621DB2A}" presName="Name37" presStyleLbl="parChTrans1D3" presStyleIdx="8" presStyleCnt="10"/>
      <dgm:spPr/>
    </dgm:pt>
    <dgm:pt modelId="{974C9A04-0B0E-4D8D-ACB4-BD56C8964419}" type="pres">
      <dgm:prSet presAssocID="{9433175F-87E2-41AB-8944-D58C8653D743}" presName="hierRoot2" presStyleCnt="0">
        <dgm:presLayoutVars>
          <dgm:hierBranch val="init"/>
        </dgm:presLayoutVars>
      </dgm:prSet>
      <dgm:spPr/>
    </dgm:pt>
    <dgm:pt modelId="{D5D137BE-4238-4B6D-A7B7-D9AD201CA4F7}" type="pres">
      <dgm:prSet presAssocID="{9433175F-87E2-41AB-8944-D58C8653D743}" presName="rootComposite" presStyleCnt="0"/>
      <dgm:spPr/>
    </dgm:pt>
    <dgm:pt modelId="{72F100E5-E69A-43B3-B69D-D1EDEAFA7CE7}" type="pres">
      <dgm:prSet presAssocID="{9433175F-87E2-41AB-8944-D58C8653D743}" presName="rootText" presStyleLbl="node3" presStyleIdx="8" presStyleCnt="10" custLinFactNeighborX="2056">
        <dgm:presLayoutVars>
          <dgm:chPref val="3"/>
        </dgm:presLayoutVars>
      </dgm:prSet>
      <dgm:spPr/>
    </dgm:pt>
    <dgm:pt modelId="{22259BED-9214-4994-80B7-8E9C384000C7}" type="pres">
      <dgm:prSet presAssocID="{9433175F-87E2-41AB-8944-D58C8653D743}" presName="rootConnector" presStyleLbl="node3" presStyleIdx="8" presStyleCnt="10"/>
      <dgm:spPr/>
    </dgm:pt>
    <dgm:pt modelId="{114C58E9-CF3F-4A89-82CC-9A457E33C857}" type="pres">
      <dgm:prSet presAssocID="{9433175F-87E2-41AB-8944-D58C8653D743}" presName="hierChild4" presStyleCnt="0"/>
      <dgm:spPr/>
    </dgm:pt>
    <dgm:pt modelId="{BD3BB29C-5830-4543-99E6-610B7B9783D2}" type="pres">
      <dgm:prSet presAssocID="{9433175F-87E2-41AB-8944-D58C8653D743}" presName="hierChild5" presStyleCnt="0"/>
      <dgm:spPr/>
    </dgm:pt>
    <dgm:pt modelId="{CBC41254-633D-4D4B-B60D-FC2B62C11EEB}" type="pres">
      <dgm:prSet presAssocID="{D0CECD0C-D4DF-48D1-A45B-70D9489DC4E2}" presName="Name37" presStyleLbl="parChTrans1D3" presStyleIdx="9" presStyleCnt="10"/>
      <dgm:spPr/>
    </dgm:pt>
    <dgm:pt modelId="{337B0B30-5DC6-4447-ADA7-3B5DCBB881EB}" type="pres">
      <dgm:prSet presAssocID="{BDC93F86-9296-431C-B25C-1C8FCB4E787C}" presName="hierRoot2" presStyleCnt="0">
        <dgm:presLayoutVars>
          <dgm:hierBranch val="init"/>
        </dgm:presLayoutVars>
      </dgm:prSet>
      <dgm:spPr/>
    </dgm:pt>
    <dgm:pt modelId="{9B82082C-26A8-47A1-9E1C-6333AC25F93B}" type="pres">
      <dgm:prSet presAssocID="{BDC93F86-9296-431C-B25C-1C8FCB4E787C}" presName="rootComposite" presStyleCnt="0"/>
      <dgm:spPr/>
    </dgm:pt>
    <dgm:pt modelId="{9B8F486D-1DF5-4DE1-8EC8-A720C81DE0AF}" type="pres">
      <dgm:prSet presAssocID="{BDC93F86-9296-431C-B25C-1C8FCB4E787C}" presName="rootText" presStyleLbl="node3" presStyleIdx="9" presStyleCnt="10" custLinFactNeighborX="2056">
        <dgm:presLayoutVars>
          <dgm:chPref val="3"/>
        </dgm:presLayoutVars>
      </dgm:prSet>
      <dgm:spPr/>
    </dgm:pt>
    <dgm:pt modelId="{465DD859-39D3-49F8-90A3-AADFC1F0DEE8}" type="pres">
      <dgm:prSet presAssocID="{BDC93F86-9296-431C-B25C-1C8FCB4E787C}" presName="rootConnector" presStyleLbl="node3" presStyleIdx="9" presStyleCnt="10"/>
      <dgm:spPr/>
    </dgm:pt>
    <dgm:pt modelId="{BDAB9538-0EDA-4C9C-874C-8063B6370D49}" type="pres">
      <dgm:prSet presAssocID="{BDC93F86-9296-431C-B25C-1C8FCB4E787C}" presName="hierChild4" presStyleCnt="0"/>
      <dgm:spPr/>
    </dgm:pt>
    <dgm:pt modelId="{D5E465DC-1F76-47EE-953A-6809001BC815}" type="pres">
      <dgm:prSet presAssocID="{BDC93F86-9296-431C-B25C-1C8FCB4E787C}" presName="hierChild5" presStyleCnt="0"/>
      <dgm:spPr/>
    </dgm:pt>
    <dgm:pt modelId="{9C7D9367-3C1C-45EC-8898-8BC68DE57DB1}" type="pres">
      <dgm:prSet presAssocID="{BC5C6F37-9898-4BA1-8C14-D169392DC780}" presName="hierChild5" presStyleCnt="0"/>
      <dgm:spPr/>
    </dgm:pt>
    <dgm:pt modelId="{C06C37A2-0441-4103-9762-F8840F5A57A3}" type="pres">
      <dgm:prSet presAssocID="{ECA6E638-60A6-4111-9A19-1820AA047C14}" presName="Name35" presStyleLbl="parChTrans1D2" presStyleIdx="5" presStyleCnt="8"/>
      <dgm:spPr/>
    </dgm:pt>
    <dgm:pt modelId="{785A228D-E840-424A-9B13-E591E5581EA8}" type="pres">
      <dgm:prSet presAssocID="{15430EB4-2EE0-4E79-8A52-5CD98DF04B3D}" presName="hierRoot2" presStyleCnt="0">
        <dgm:presLayoutVars>
          <dgm:hierBranch val="init"/>
        </dgm:presLayoutVars>
      </dgm:prSet>
      <dgm:spPr/>
    </dgm:pt>
    <dgm:pt modelId="{0F411BD0-267D-463A-A86B-F0DF7C4043D7}" type="pres">
      <dgm:prSet presAssocID="{15430EB4-2EE0-4E79-8A52-5CD98DF04B3D}" presName="rootComposite" presStyleCnt="0"/>
      <dgm:spPr/>
    </dgm:pt>
    <dgm:pt modelId="{C586A785-B563-4219-9F44-79901BC99574}" type="pres">
      <dgm:prSet presAssocID="{15430EB4-2EE0-4E79-8A52-5CD98DF04B3D}" presName="rootText" presStyleLbl="node2" presStyleIdx="5" presStyleCnt="6" custScaleX="103736" custScaleY="138795">
        <dgm:presLayoutVars>
          <dgm:chPref val="3"/>
        </dgm:presLayoutVars>
      </dgm:prSet>
      <dgm:spPr/>
    </dgm:pt>
    <dgm:pt modelId="{5AE9273C-0175-46D1-A118-BF7B860726FC}" type="pres">
      <dgm:prSet presAssocID="{15430EB4-2EE0-4E79-8A52-5CD98DF04B3D}" presName="rootConnector" presStyleLbl="node2" presStyleIdx="5" presStyleCnt="6"/>
      <dgm:spPr/>
    </dgm:pt>
    <dgm:pt modelId="{2060A6BB-5F73-4DA9-8740-669AC730D285}" type="pres">
      <dgm:prSet presAssocID="{15430EB4-2EE0-4E79-8A52-5CD98DF04B3D}" presName="hierChild4" presStyleCnt="0"/>
      <dgm:spPr/>
    </dgm:pt>
    <dgm:pt modelId="{A3999F13-B5DC-4426-887A-401C091171E2}" type="pres">
      <dgm:prSet presAssocID="{15430EB4-2EE0-4E79-8A52-5CD98DF04B3D}" presName="hierChild5" presStyleCnt="0"/>
      <dgm:spPr/>
    </dgm:pt>
    <dgm:pt modelId="{76F7EA24-1CC0-4D6E-A0D6-C03F9E9DEF99}" type="pres">
      <dgm:prSet presAssocID="{7B408B02-842D-4C72-A09F-04473885EB4A}" presName="hierChild3" presStyleCnt="0"/>
      <dgm:spPr/>
    </dgm:pt>
    <dgm:pt modelId="{C9E2FD1D-B227-41E1-84CF-79D6C18082B6}" type="pres">
      <dgm:prSet presAssocID="{A3EF3C2C-3E11-4282-997D-1B7891A00DBD}" presName="Name111" presStyleLbl="parChTrans1D2" presStyleIdx="6" presStyleCnt="8"/>
      <dgm:spPr/>
    </dgm:pt>
    <dgm:pt modelId="{3C94507D-E991-4818-832B-02B02C34CA57}" type="pres">
      <dgm:prSet presAssocID="{DA25E3AF-3D80-4CE9-B772-917D8E6998FD}" presName="hierRoot3" presStyleCnt="0">
        <dgm:presLayoutVars>
          <dgm:hierBranch val="init"/>
        </dgm:presLayoutVars>
      </dgm:prSet>
      <dgm:spPr/>
    </dgm:pt>
    <dgm:pt modelId="{D3436416-03D8-47E9-BA5D-5A1A7D59EE57}" type="pres">
      <dgm:prSet presAssocID="{DA25E3AF-3D80-4CE9-B772-917D8E6998FD}" presName="rootComposite3" presStyleCnt="0"/>
      <dgm:spPr/>
    </dgm:pt>
    <dgm:pt modelId="{1F953F0F-1998-495B-B709-A740A3958529}" type="pres">
      <dgm:prSet presAssocID="{DA25E3AF-3D80-4CE9-B772-917D8E6998FD}" presName="rootText3" presStyleLbl="asst1" presStyleIdx="0" presStyleCnt="2" custScaleX="132774" custScaleY="120629" custLinFactNeighborX="-1794" custLinFactNeighborY="8965">
        <dgm:presLayoutVars>
          <dgm:chPref val="3"/>
        </dgm:presLayoutVars>
      </dgm:prSet>
      <dgm:spPr/>
    </dgm:pt>
    <dgm:pt modelId="{75260AC4-32A9-4570-ACE3-A6BFD21F2D72}" type="pres">
      <dgm:prSet presAssocID="{DA25E3AF-3D80-4CE9-B772-917D8E6998FD}" presName="rootConnector3" presStyleLbl="asst1" presStyleIdx="0" presStyleCnt="2"/>
      <dgm:spPr/>
    </dgm:pt>
    <dgm:pt modelId="{060824BE-8390-460D-8F96-B94E45FD2BA6}" type="pres">
      <dgm:prSet presAssocID="{DA25E3AF-3D80-4CE9-B772-917D8E6998FD}" presName="hierChild6" presStyleCnt="0"/>
      <dgm:spPr/>
    </dgm:pt>
    <dgm:pt modelId="{9587E16B-7C6B-4FFF-B2A8-D4AF0155CEF4}" type="pres">
      <dgm:prSet presAssocID="{DA25E3AF-3D80-4CE9-B772-917D8E6998FD}" presName="hierChild7" presStyleCnt="0"/>
      <dgm:spPr/>
    </dgm:pt>
    <dgm:pt modelId="{08585F19-9971-49FC-992E-2C91D2940E64}" type="pres">
      <dgm:prSet presAssocID="{78491B1B-B60B-4488-A78B-CD7819325FD8}" presName="Name111" presStyleLbl="parChTrans1D2" presStyleIdx="7" presStyleCnt="8"/>
      <dgm:spPr/>
    </dgm:pt>
    <dgm:pt modelId="{328632AD-FC78-4BC5-8B0D-052173BFA124}" type="pres">
      <dgm:prSet presAssocID="{6181C75C-3655-41F1-A9FE-0AFEDFDD0E65}" presName="hierRoot3" presStyleCnt="0">
        <dgm:presLayoutVars>
          <dgm:hierBranch val="init"/>
        </dgm:presLayoutVars>
      </dgm:prSet>
      <dgm:spPr/>
    </dgm:pt>
    <dgm:pt modelId="{38F93EA1-18AD-4299-9F70-5381811B732D}" type="pres">
      <dgm:prSet presAssocID="{6181C75C-3655-41F1-A9FE-0AFEDFDD0E65}" presName="rootComposite3" presStyleCnt="0"/>
      <dgm:spPr/>
    </dgm:pt>
    <dgm:pt modelId="{1C39D525-B505-4B5E-AA89-9ADC305F7E1B}" type="pres">
      <dgm:prSet presAssocID="{6181C75C-3655-41F1-A9FE-0AFEDFDD0E65}" presName="rootText3" presStyleLbl="asst1" presStyleIdx="1" presStyleCnt="2" custScaleX="139774" custScaleY="124215" custLinFactNeighborX="3588" custLinFactNeighborY="7172">
        <dgm:presLayoutVars>
          <dgm:chPref val="3"/>
        </dgm:presLayoutVars>
      </dgm:prSet>
      <dgm:spPr/>
    </dgm:pt>
    <dgm:pt modelId="{6B67610A-7380-4C71-B915-83E0689B988D}" type="pres">
      <dgm:prSet presAssocID="{6181C75C-3655-41F1-A9FE-0AFEDFDD0E65}" presName="rootConnector3" presStyleLbl="asst1" presStyleIdx="1" presStyleCnt="2"/>
      <dgm:spPr/>
    </dgm:pt>
    <dgm:pt modelId="{E1942821-055E-4182-A1E4-581C0D6E0B97}" type="pres">
      <dgm:prSet presAssocID="{6181C75C-3655-41F1-A9FE-0AFEDFDD0E65}" presName="hierChild6" presStyleCnt="0"/>
      <dgm:spPr/>
    </dgm:pt>
    <dgm:pt modelId="{AA94E44A-60FB-4747-B93C-0489A9396717}" type="pres">
      <dgm:prSet presAssocID="{6181C75C-3655-41F1-A9FE-0AFEDFDD0E65}" presName="hierChild7" presStyleCnt="0"/>
      <dgm:spPr/>
    </dgm:pt>
  </dgm:ptLst>
  <dgm:cxnLst>
    <dgm:cxn modelId="{2A575802-5C33-4AE4-94E0-1B8408A621A8}" type="presOf" srcId="{63E5A3E4-CA91-4B99-A3F1-391855DFF322}" destId="{F2F0D2EE-AD23-4AD6-A6E2-ABE6133D16AA}" srcOrd="0" destOrd="0" presId="urn:microsoft.com/office/officeart/2005/8/layout/orgChart1"/>
    <dgm:cxn modelId="{5633E708-1DCD-4972-8604-A2F139D1D042}" type="presOf" srcId="{20A85502-1656-4386-BEA0-7209CBE9ACFA}" destId="{1E854EDC-10B9-418C-BC9E-A0704E16D291}" srcOrd="0" destOrd="0" presId="urn:microsoft.com/office/officeart/2005/8/layout/orgChart1"/>
    <dgm:cxn modelId="{B028C509-F4A7-48D4-A66F-C8CE002052E9}" type="presOf" srcId="{A26A791D-1495-44AC-9899-CAD6C6C3BCD4}" destId="{A6EB9CEC-2A9F-445F-9FB9-751793880239}" srcOrd="1" destOrd="0" presId="urn:microsoft.com/office/officeart/2005/8/layout/orgChart1"/>
    <dgm:cxn modelId="{E040540C-1CB0-4C71-9B2C-31457801FDBA}" type="presOf" srcId="{9417123B-4017-44E2-AC85-78F51B4B53D8}" destId="{EA731D8B-3073-4414-9EF4-96DF18285C48}" srcOrd="0" destOrd="0" presId="urn:microsoft.com/office/officeart/2005/8/layout/orgChart1"/>
    <dgm:cxn modelId="{754ACA14-1EF2-49FA-AD4A-36F2D78D0A41}" type="presOf" srcId="{42680165-690A-4D35-89FF-013F98857552}" destId="{8300E01C-0866-4512-BCB4-81942F5FA81B}" srcOrd="0" destOrd="0" presId="urn:microsoft.com/office/officeart/2005/8/layout/orgChart1"/>
    <dgm:cxn modelId="{CA877D16-E8C6-4D20-9BFE-C9AF6A93B8F3}" srcId="{7B408B02-842D-4C72-A09F-04473885EB4A}" destId="{15430EB4-2EE0-4E79-8A52-5CD98DF04B3D}" srcOrd="7" destOrd="0" parTransId="{ECA6E638-60A6-4111-9A19-1820AA047C14}" sibTransId="{0A192D9E-BA83-4756-A7B6-3AF5FB713CD7}"/>
    <dgm:cxn modelId="{C3D15418-BC63-480D-BA57-08CA222A7724}" type="presOf" srcId="{59799B27-1E12-43F3-942F-C670C6092B07}" destId="{9176E418-3ED1-4663-8816-263E81DDFCCE}" srcOrd="1" destOrd="0" presId="urn:microsoft.com/office/officeart/2005/8/layout/orgChart1"/>
    <dgm:cxn modelId="{D2DA9C18-D72C-4FB7-B392-2A347FC5CDA0}" type="presOf" srcId="{6DC2D6D9-B6A9-40E1-A934-8B12FAE4A6C1}" destId="{E9F18DAB-832D-407D-BBCF-FF9BA76A2233}" srcOrd="0" destOrd="0" presId="urn:microsoft.com/office/officeart/2005/8/layout/orgChart1"/>
    <dgm:cxn modelId="{25915D1F-7B29-41FE-A0BC-1AE65A29B9E5}" srcId="{7B408B02-842D-4C72-A09F-04473885EB4A}" destId="{03B0CFC7-42EC-4BCA-9495-51BFEC86E859}" srcOrd="1" destOrd="0" parTransId="{3FC5C589-2CB8-4DA0-9C58-64C83CAB9BDC}" sibTransId="{883BFCB0-B967-4E1C-AF04-CDBF745CDFE9}"/>
    <dgm:cxn modelId="{DA56621F-2FCC-4F74-8495-7EBDE277137F}" type="presOf" srcId="{78491B1B-B60B-4488-A78B-CD7819325FD8}" destId="{08585F19-9971-49FC-992E-2C91D2940E64}" srcOrd="0" destOrd="0" presId="urn:microsoft.com/office/officeart/2005/8/layout/orgChart1"/>
    <dgm:cxn modelId="{35BC441F-A8C4-4885-9C4D-7F32B6BBBBD8}" type="presOf" srcId="{6DC2D6D9-B6A9-40E1-A934-8B12FAE4A6C1}" destId="{B9D83668-F541-4665-9C31-3625EFD264A3}" srcOrd="1" destOrd="0" presId="urn:microsoft.com/office/officeart/2005/8/layout/orgChart1"/>
    <dgm:cxn modelId="{72774722-0456-4D15-B467-B0E580DF276F}" srcId="{A4EB9BE2-B261-4E45-A094-373EB1EA28D6}" destId="{650629DD-AEB7-49B0-A39E-C19B90F436B6}" srcOrd="0" destOrd="0" parTransId="{F8602BF5-802A-4D6D-9B00-A109EDB75AC2}" sibTransId="{68A6E733-2B6F-4304-B1BD-9AFE28DF993A}"/>
    <dgm:cxn modelId="{B70E1B24-7AEB-48DA-A891-4C7EF8AFFA5B}" type="presOf" srcId="{BF95A0DC-6F5F-4D2D-B3A5-DEC15C547AE1}" destId="{6125990F-D8E0-4AFB-A602-0BDA5D8F38EF}" srcOrd="1" destOrd="0" presId="urn:microsoft.com/office/officeart/2005/8/layout/orgChart1"/>
    <dgm:cxn modelId="{672AA825-5C33-417D-8729-69FAA73292A9}" type="presOf" srcId="{DA25E3AF-3D80-4CE9-B772-917D8E6998FD}" destId="{75260AC4-32A9-4570-ACE3-A6BFD21F2D72}" srcOrd="1" destOrd="0" presId="urn:microsoft.com/office/officeart/2005/8/layout/orgChart1"/>
    <dgm:cxn modelId="{DE71E829-B5B1-4A7C-A912-0F56017359DE}" type="presOf" srcId="{6181C75C-3655-41F1-A9FE-0AFEDFDD0E65}" destId="{1C39D525-B505-4B5E-AA89-9ADC305F7E1B}" srcOrd="0" destOrd="0" presId="urn:microsoft.com/office/officeart/2005/8/layout/orgChart1"/>
    <dgm:cxn modelId="{35740B2A-38C4-422B-B8CC-433B9946ECCB}" type="presOf" srcId="{5356CDA0-9B9D-43F3-98E0-FBA5E5E8FDE7}" destId="{27B67135-CCDA-4EBA-87DA-344F9EBDC4C6}" srcOrd="0" destOrd="0" presId="urn:microsoft.com/office/officeart/2005/8/layout/orgChart1"/>
    <dgm:cxn modelId="{071A892D-2F8E-4566-866C-A3F1ED2D593E}" srcId="{BC5C6F37-9898-4BA1-8C14-D169392DC780}" destId="{9433175F-87E2-41AB-8944-D58C8653D743}" srcOrd="0" destOrd="0" parTransId="{09A9E065-77DE-430F-88A1-C8EE7621DB2A}" sibTransId="{8F7555D6-512D-4777-80CB-B8888579FFB3}"/>
    <dgm:cxn modelId="{4EA7822F-47C8-4EB3-9082-660B1BE78DD7}" type="presOf" srcId="{BF95A0DC-6F5F-4D2D-B3A5-DEC15C547AE1}" destId="{806E173B-77C1-4DEB-8487-80EB2DECE788}" srcOrd="0" destOrd="0" presId="urn:microsoft.com/office/officeart/2005/8/layout/orgChart1"/>
    <dgm:cxn modelId="{29B6B72F-ACC9-42C4-B45A-360E8CBA1374}" type="presOf" srcId="{A3EF3C2C-3E11-4282-997D-1B7891A00DBD}" destId="{C9E2FD1D-B227-41E1-84CF-79D6C18082B6}" srcOrd="0" destOrd="0" presId="urn:microsoft.com/office/officeart/2005/8/layout/orgChart1"/>
    <dgm:cxn modelId="{AE5AA132-4665-4CE4-9314-BDB764AB4BB5}" type="presOf" srcId="{03B0CFC7-42EC-4BCA-9495-51BFEC86E859}" destId="{484E654F-F72D-4C97-A521-202655C414FA}" srcOrd="1" destOrd="0" presId="urn:microsoft.com/office/officeart/2005/8/layout/orgChart1"/>
    <dgm:cxn modelId="{6AC8C433-53A0-45D2-B540-2B7B28205A92}" type="presOf" srcId="{BDC93F86-9296-431C-B25C-1C8FCB4E787C}" destId="{465DD859-39D3-49F8-90A3-AADFC1F0DEE8}" srcOrd="1" destOrd="0" presId="urn:microsoft.com/office/officeart/2005/8/layout/orgChart1"/>
    <dgm:cxn modelId="{325E1C34-7EB7-435D-933F-82F5CB8961E7}" type="presOf" srcId="{D0CECD0C-D4DF-48D1-A45B-70D9489DC4E2}" destId="{CBC41254-633D-4D4B-B60D-FC2B62C11EEB}" srcOrd="0" destOrd="0" presId="urn:microsoft.com/office/officeart/2005/8/layout/orgChart1"/>
    <dgm:cxn modelId="{49E05D37-763C-4A6B-A1D5-8E5F11EB94BD}" srcId="{7B408B02-842D-4C72-A09F-04473885EB4A}" destId="{A26A791D-1495-44AC-9899-CAD6C6C3BCD4}" srcOrd="2" destOrd="0" parTransId="{A043A902-7F5A-42B4-8C99-FCDEE99738A9}" sibTransId="{0441CC4C-A5A3-40E4-9E32-F5BB509DD0AB}"/>
    <dgm:cxn modelId="{F7EF9037-AA1A-4D7A-B5F5-00B2DE878DC0}" srcId="{03B0CFC7-42EC-4BCA-9495-51BFEC86E859}" destId="{BF95A0DC-6F5F-4D2D-B3A5-DEC15C547AE1}" srcOrd="1" destOrd="0" parTransId="{63E5A3E4-CA91-4B99-A3F1-391855DFF322}" sibTransId="{F762C4C7-D511-4775-A6DE-DFFFD558893C}"/>
    <dgm:cxn modelId="{061A8038-50BE-4F41-B554-A9D71E6F4753}" type="presOf" srcId="{BC5C6F37-9898-4BA1-8C14-D169392DC780}" destId="{F56FC4AE-88BB-4F77-8527-981B275CD948}" srcOrd="1" destOrd="0" presId="urn:microsoft.com/office/officeart/2005/8/layout/orgChart1"/>
    <dgm:cxn modelId="{D4DA443A-1E5D-4968-A464-22A85374E49D}" type="presOf" srcId="{9433175F-87E2-41AB-8944-D58C8653D743}" destId="{22259BED-9214-4994-80B7-8E9C384000C7}" srcOrd="1" destOrd="0" presId="urn:microsoft.com/office/officeart/2005/8/layout/orgChart1"/>
    <dgm:cxn modelId="{2E5B2F3D-A885-4DE3-ABF0-9169A7A3AA08}" type="presOf" srcId="{9433175F-87E2-41AB-8944-D58C8653D743}" destId="{72F100E5-E69A-43B3-B69D-D1EDEAFA7CE7}" srcOrd="0" destOrd="0" presId="urn:microsoft.com/office/officeart/2005/8/layout/orgChart1"/>
    <dgm:cxn modelId="{106A2F3E-B73D-4E8E-8F68-524D3D86B43E}" srcId="{A4EB9BE2-B261-4E45-A094-373EB1EA28D6}" destId="{6DC2D6D9-B6A9-40E1-A934-8B12FAE4A6C1}" srcOrd="1" destOrd="0" parTransId="{C487E44D-79DD-4E43-9C91-840F8A8C06CB}" sibTransId="{21B3CAB3-8E44-4B53-A2D4-FF6298C8192C}"/>
    <dgm:cxn modelId="{D269A53E-A0E7-4920-BF98-DA2B2976E7EA}" type="presOf" srcId="{BC5C6F37-9898-4BA1-8C14-D169392DC780}" destId="{7651F3A8-8D67-4C7D-A7C8-EB61FA6B4F09}" srcOrd="0" destOrd="0" presId="urn:microsoft.com/office/officeart/2005/8/layout/orgChart1"/>
    <dgm:cxn modelId="{8F34C73F-4F61-4106-AFE6-FF81D44C0C79}" type="presOf" srcId="{DA25E3AF-3D80-4CE9-B772-917D8E6998FD}" destId="{1F953F0F-1998-495B-B709-A740A3958529}" srcOrd="0" destOrd="0" presId="urn:microsoft.com/office/officeart/2005/8/layout/orgChart1"/>
    <dgm:cxn modelId="{8B32A75B-1C6C-44E7-9BFC-A3F014F85FD0}" srcId="{7B408B02-842D-4C72-A09F-04473885EB4A}" destId="{A4EB9BE2-B261-4E45-A094-373EB1EA28D6}" srcOrd="4" destOrd="0" parTransId="{270E7ED1-F8F6-4757-858D-C1BA349A79DB}" sibTransId="{823EFB91-282C-4CAB-B627-B141FD5F7CF0}"/>
    <dgm:cxn modelId="{6862B541-2BE9-4E5F-A5F5-FEB34F0C5407}" type="presOf" srcId="{59F4AFD4-195B-4D95-B080-63180BA40D6A}" destId="{7008B092-192F-4984-B184-880B441A34F7}" srcOrd="0" destOrd="0" presId="urn:microsoft.com/office/officeart/2005/8/layout/orgChart1"/>
    <dgm:cxn modelId="{24136943-F008-492A-A7A2-0433D7F68C5C}" type="presOf" srcId="{09A9E065-77DE-430F-88A1-C8EE7621DB2A}" destId="{61B293A0-752E-4E4C-BA7E-30C98D61144B}" srcOrd="0" destOrd="0" presId="urn:microsoft.com/office/officeart/2005/8/layout/orgChart1"/>
    <dgm:cxn modelId="{CFED5443-C75C-4A1A-97BA-E7AFB1619586}" type="presOf" srcId="{C487E44D-79DD-4E43-9C91-840F8A8C06CB}" destId="{24AC91D1-04EC-41F1-A7A6-0005DF6F1841}" srcOrd="0" destOrd="0" presId="urn:microsoft.com/office/officeart/2005/8/layout/orgChart1"/>
    <dgm:cxn modelId="{1B5F1344-6DF8-4C21-87B7-3A2DF472499E}" type="presOf" srcId="{5F952C6E-C105-4150-AAED-E2AA4C653844}" destId="{0262EDA0-0448-4AD8-B4E7-94F947FC2105}" srcOrd="0" destOrd="0" presId="urn:microsoft.com/office/officeart/2005/8/layout/orgChart1"/>
    <dgm:cxn modelId="{85D86D44-0421-4E0C-856C-D45DB3745455}" srcId="{03B0CFC7-42EC-4BCA-9495-51BFEC86E859}" destId="{59F4AFD4-195B-4D95-B080-63180BA40D6A}" srcOrd="0" destOrd="0" parTransId="{5F952C6E-C105-4150-AAED-E2AA4C653844}" sibTransId="{C24C2619-6D94-4C3D-BF80-03BE34134C8B}"/>
    <dgm:cxn modelId="{17299567-508A-41ED-BBE0-AE3489085362}" type="presOf" srcId="{BB4B68A8-354E-4017-BE30-6E1CB2369C9F}" destId="{83B836BD-D277-4E8D-AD35-05FF31143017}" srcOrd="0" destOrd="0" presId="urn:microsoft.com/office/officeart/2005/8/layout/orgChart1"/>
    <dgm:cxn modelId="{2E689C48-9605-43E2-A9A0-755B0BF761C3}" type="presOf" srcId="{A4EB9BE2-B261-4E45-A094-373EB1EA28D6}" destId="{E2540B0A-8D0E-4CA5-B072-6F9D2EBA0B5F}" srcOrd="1" destOrd="0" presId="urn:microsoft.com/office/officeart/2005/8/layout/orgChart1"/>
    <dgm:cxn modelId="{C02DC06E-1850-4AE7-88C0-5717B3AF0A8E}" srcId="{BC5C6F37-9898-4BA1-8C14-D169392DC780}" destId="{BDC93F86-9296-431C-B25C-1C8FCB4E787C}" srcOrd="1" destOrd="0" parTransId="{D0CECD0C-D4DF-48D1-A45B-70D9489DC4E2}" sibTransId="{8FCF37FA-F33E-4741-AA94-C9328B788B03}"/>
    <dgm:cxn modelId="{E1B3CC6E-BC9B-4795-B8F8-AF9119442F49}" type="presOf" srcId="{7B408B02-842D-4C72-A09F-04473885EB4A}" destId="{E19C42DB-FAD7-4B89-9F3D-8199A2A30108}" srcOrd="0" destOrd="0" presId="urn:microsoft.com/office/officeart/2005/8/layout/orgChart1"/>
    <dgm:cxn modelId="{7A901151-369E-4659-B723-9BAA550ED3F9}" srcId="{A26A791D-1495-44AC-9899-CAD6C6C3BCD4}" destId="{BB4B68A8-354E-4017-BE30-6E1CB2369C9F}" srcOrd="0" destOrd="0" parTransId="{C27CD7C9-81AD-402F-A17A-82DD0E115B2B}" sibTransId="{A612E3B9-94B9-4916-AB65-CC2755395AE3}"/>
    <dgm:cxn modelId="{83683853-48BA-448F-AF19-DA41DCDEB044}" type="presOf" srcId="{C27CD7C9-81AD-402F-A17A-82DD0E115B2B}" destId="{C403C6D3-983B-4BDC-AB1F-60524E5F6EFB}" srcOrd="0" destOrd="0" presId="urn:microsoft.com/office/officeart/2005/8/layout/orgChart1"/>
    <dgm:cxn modelId="{49EBE255-4C3A-4910-BA55-FB19E72160BD}" type="presOf" srcId="{03B0CFC7-42EC-4BCA-9495-51BFEC86E859}" destId="{B4541AE4-1CEB-4AE4-BA69-704E8B0220A2}" srcOrd="0" destOrd="0" presId="urn:microsoft.com/office/officeart/2005/8/layout/orgChart1"/>
    <dgm:cxn modelId="{7943D079-4B94-46B1-8E3F-727BF46DFFD4}" type="presOf" srcId="{A4EB9BE2-B261-4E45-A094-373EB1EA28D6}" destId="{1B13A6BA-6C25-46D5-9E2E-351BA941BD5A}" srcOrd="0" destOrd="0" presId="urn:microsoft.com/office/officeart/2005/8/layout/orgChart1"/>
    <dgm:cxn modelId="{431FA87F-BCF7-489B-8A07-5B396177EEE9}" type="presOf" srcId="{9417123B-4017-44E2-AC85-78F51B4B53D8}" destId="{D1530B3A-0C88-4AB7-B3ED-F76CE799CB72}" srcOrd="1" destOrd="0" presId="urn:microsoft.com/office/officeart/2005/8/layout/orgChart1"/>
    <dgm:cxn modelId="{B360228C-F8DF-489E-A8BE-BCE5277A3FE4}" srcId="{C540ABF9-EF5E-443C-8E68-FFF117BF3864}" destId="{9417123B-4017-44E2-AC85-78F51B4B53D8}" srcOrd="0" destOrd="0" parTransId="{5356CDA0-9B9D-43F3-98E0-FBA5E5E8FDE7}" sibTransId="{0589A2C3-CDC2-4781-A3DE-ADD6CD0A0E35}"/>
    <dgm:cxn modelId="{2F798E8D-08FD-4042-99A8-972E9E56D491}" type="presOf" srcId="{59799B27-1E12-43F3-942F-C670C6092B07}" destId="{D5B1E88D-DFE2-441A-BFB0-9E50A0557C30}" srcOrd="0" destOrd="0" presId="urn:microsoft.com/office/officeart/2005/8/layout/orgChart1"/>
    <dgm:cxn modelId="{13E2C394-FF75-48D4-B81C-07263E70B241}" type="presOf" srcId="{A26A791D-1495-44AC-9899-CAD6C6C3BCD4}" destId="{6662E42F-883F-4493-ADAD-01B9D464B1EC}" srcOrd="0" destOrd="0" presId="urn:microsoft.com/office/officeart/2005/8/layout/orgChart1"/>
    <dgm:cxn modelId="{6EE60697-5C5A-406A-BC63-D0614FA283D2}" type="presOf" srcId="{59F4AFD4-195B-4D95-B080-63180BA40D6A}" destId="{20FAA5E1-E004-4550-BD13-E0DC8A8CA9D9}" srcOrd="1" destOrd="0" presId="urn:microsoft.com/office/officeart/2005/8/layout/orgChart1"/>
    <dgm:cxn modelId="{9BBB069C-05B4-491E-BA67-C49DDB9DE22C}" srcId="{7B408B02-842D-4C72-A09F-04473885EB4A}" destId="{BC5C6F37-9898-4BA1-8C14-D169392DC780}" srcOrd="5" destOrd="0" parTransId="{EA2D5B2B-D3CE-4967-89F3-322B35EC13AF}" sibTransId="{D9F58F18-4059-4350-A779-EBC7DCF0DAEB}"/>
    <dgm:cxn modelId="{C82C639C-A210-46BA-A8E6-B5563AC625FB}" type="presOf" srcId="{A286FEFC-B3F0-449A-A0B9-9D4A4E89D448}" destId="{FD30290A-CCBF-41AE-944D-83EC497A4478}" srcOrd="1" destOrd="0" presId="urn:microsoft.com/office/officeart/2005/8/layout/orgChart1"/>
    <dgm:cxn modelId="{8AC71F9E-F100-4D63-B983-A13F4C76BBBD}" type="presOf" srcId="{A043A902-7F5A-42B4-8C99-FCDEE99738A9}" destId="{162A2799-3BA6-408C-A7EF-51C9C952EBDB}" srcOrd="0" destOrd="0" presId="urn:microsoft.com/office/officeart/2005/8/layout/orgChart1"/>
    <dgm:cxn modelId="{2BB8F49E-88AF-4001-88F6-F79083A227FC}" type="presOf" srcId="{15430EB4-2EE0-4E79-8A52-5CD98DF04B3D}" destId="{C586A785-B563-4219-9F44-79901BC99574}" srcOrd="0" destOrd="0" presId="urn:microsoft.com/office/officeart/2005/8/layout/orgChart1"/>
    <dgm:cxn modelId="{3DE69BA5-66B9-4AB9-8AE1-03DAD10D5092}" type="presOf" srcId="{650629DD-AEB7-49B0-A39E-C19B90F436B6}" destId="{E6CD3B5A-04D2-4308-A9C2-F4B869147345}" srcOrd="1" destOrd="0" presId="urn:microsoft.com/office/officeart/2005/8/layout/orgChart1"/>
    <dgm:cxn modelId="{F7A367A8-B6D0-46F0-B714-E850324D997C}" srcId="{7B408B02-842D-4C72-A09F-04473885EB4A}" destId="{DA25E3AF-3D80-4CE9-B772-917D8E6998FD}" srcOrd="0" destOrd="0" parTransId="{A3EF3C2C-3E11-4282-997D-1B7891A00DBD}" sibTransId="{9C764D06-9D93-4B7A-AB89-9D2C1D0FCC3A}"/>
    <dgm:cxn modelId="{ADE610AE-2F01-4162-BBDB-BD43EDFBF8F1}" srcId="{7B408B02-842D-4C72-A09F-04473885EB4A}" destId="{C540ABF9-EF5E-443C-8E68-FFF117BF3864}" srcOrd="3" destOrd="0" parTransId="{20A85502-1656-4386-BEA0-7209CBE9ACFA}" sibTransId="{D97D9DE1-ED13-430D-9756-AF5464A09295}"/>
    <dgm:cxn modelId="{5AE6EDB4-3507-4A5F-A49E-AC8876AB6D21}" srcId="{42680165-690A-4D35-89FF-013F98857552}" destId="{7B408B02-842D-4C72-A09F-04473885EB4A}" srcOrd="0" destOrd="0" parTransId="{C55A345F-6CE4-4C97-B736-785B8BF8C34E}" sibTransId="{3A631463-F04C-4F11-8353-49DF93BA2C84}"/>
    <dgm:cxn modelId="{89C124B6-A5FF-49C1-AA2A-DA8C85202EFA}" type="presOf" srcId="{C540ABF9-EF5E-443C-8E68-FFF117BF3864}" destId="{EA564356-4D42-44AA-B7BF-BF43625C7CF1}" srcOrd="0" destOrd="0" presId="urn:microsoft.com/office/officeart/2005/8/layout/orgChart1"/>
    <dgm:cxn modelId="{96C006B9-9B1D-457F-A2E5-BCCB2A2CB3ED}" type="presOf" srcId="{7B408B02-842D-4C72-A09F-04473885EB4A}" destId="{C036A25C-0CF0-47F7-B1C1-9820B9187E19}" srcOrd="1" destOrd="0" presId="urn:microsoft.com/office/officeart/2005/8/layout/orgChart1"/>
    <dgm:cxn modelId="{708318BE-C347-4E41-9730-4D4D0B36D238}" srcId="{A26A791D-1495-44AC-9899-CAD6C6C3BCD4}" destId="{A286FEFC-B3F0-449A-A0B9-9D4A4E89D448}" srcOrd="1" destOrd="0" parTransId="{921BA036-C66B-4EA8-9056-424D6FE0B355}" sibTransId="{0F88D3FD-30C9-476A-9748-1E23457C72AB}"/>
    <dgm:cxn modelId="{C6DA5ABE-4412-40E3-ABAE-18E1875FAEAC}" type="presOf" srcId="{00693DE4-1904-4F3C-A48A-313E0C253C77}" destId="{3141B5FE-0F1C-4827-96CC-FD27F965C981}" srcOrd="0" destOrd="0" presId="urn:microsoft.com/office/officeart/2005/8/layout/orgChart1"/>
    <dgm:cxn modelId="{E86136C1-263C-43FC-9348-E64324B54AE0}" srcId="{C540ABF9-EF5E-443C-8E68-FFF117BF3864}" destId="{59799B27-1E12-43F3-942F-C670C6092B07}" srcOrd="1" destOrd="0" parTransId="{00693DE4-1904-4F3C-A48A-313E0C253C77}" sibTransId="{485E9B3D-50B1-49A8-9F41-DB173E9980E7}"/>
    <dgm:cxn modelId="{614ABAC5-4328-49DB-85A0-12AA4B7A175E}" type="presOf" srcId="{6181C75C-3655-41F1-A9FE-0AFEDFDD0E65}" destId="{6B67610A-7380-4C71-B915-83E0689B988D}" srcOrd="1" destOrd="0" presId="urn:microsoft.com/office/officeart/2005/8/layout/orgChart1"/>
    <dgm:cxn modelId="{7EF638D1-12BD-4458-8EDA-7484C0EF79C4}" type="presOf" srcId="{3FC5C589-2CB8-4DA0-9C58-64C83CAB9BDC}" destId="{01D540CE-EE4F-4010-BD25-D5A5D8BFEDBF}" srcOrd="0" destOrd="0" presId="urn:microsoft.com/office/officeart/2005/8/layout/orgChart1"/>
    <dgm:cxn modelId="{E03BB2D3-1F6C-4AF3-8BF2-914224FB9C5E}" type="presOf" srcId="{BB4B68A8-354E-4017-BE30-6E1CB2369C9F}" destId="{9EAD69B2-EB1A-491E-A715-02BC97D21996}" srcOrd="1" destOrd="0" presId="urn:microsoft.com/office/officeart/2005/8/layout/orgChart1"/>
    <dgm:cxn modelId="{8279AED5-984C-4001-826B-CA8535BF8CE7}" type="presOf" srcId="{ECA6E638-60A6-4111-9A19-1820AA047C14}" destId="{C06C37A2-0441-4103-9762-F8840F5A57A3}" srcOrd="0" destOrd="0" presId="urn:microsoft.com/office/officeart/2005/8/layout/orgChart1"/>
    <dgm:cxn modelId="{128881D6-011F-4190-B7A3-8B602787591C}" srcId="{7B408B02-842D-4C72-A09F-04473885EB4A}" destId="{6181C75C-3655-41F1-A9FE-0AFEDFDD0E65}" srcOrd="6" destOrd="0" parTransId="{78491B1B-B60B-4488-A78B-CD7819325FD8}" sibTransId="{3D95D8E4-A5BE-4481-98CB-1D15BBA2E19D}"/>
    <dgm:cxn modelId="{384930D8-8E09-46FE-8916-31CD495E3E3F}" type="presOf" srcId="{F8602BF5-802A-4D6D-9B00-A109EDB75AC2}" destId="{D4549516-69B9-4E56-BE95-9BDB74A6497B}" srcOrd="0" destOrd="0" presId="urn:microsoft.com/office/officeart/2005/8/layout/orgChart1"/>
    <dgm:cxn modelId="{F2DB2EDB-54FC-41D1-8CFA-45F4945EE22E}" type="presOf" srcId="{270E7ED1-F8F6-4757-858D-C1BA349A79DB}" destId="{85A7CC80-0FE0-4886-B5A8-69AC19C414A8}" srcOrd="0" destOrd="0" presId="urn:microsoft.com/office/officeart/2005/8/layout/orgChart1"/>
    <dgm:cxn modelId="{690536DC-D756-4460-B988-0A4863C6DDB8}" type="presOf" srcId="{EA2D5B2B-D3CE-4967-89F3-322B35EC13AF}" destId="{2631E405-D99B-4F23-9094-FAAF8B6F05BE}" srcOrd="0" destOrd="0" presId="urn:microsoft.com/office/officeart/2005/8/layout/orgChart1"/>
    <dgm:cxn modelId="{81B7F2DC-85BE-4160-A551-89BBD2409372}" type="presOf" srcId="{921BA036-C66B-4EA8-9056-424D6FE0B355}" destId="{FB769A01-C72C-4DFD-A345-AA1AD4270C64}" srcOrd="0" destOrd="0" presId="urn:microsoft.com/office/officeart/2005/8/layout/orgChart1"/>
    <dgm:cxn modelId="{4D8C67E0-50C3-4766-AD26-BA647C297143}" type="presOf" srcId="{C540ABF9-EF5E-443C-8E68-FFF117BF3864}" destId="{ADE49D06-74F7-4C20-982E-B68BA6F013DB}" srcOrd="1" destOrd="0" presId="urn:microsoft.com/office/officeart/2005/8/layout/orgChart1"/>
    <dgm:cxn modelId="{870D91E4-C539-4651-AA59-8A0AE9DDCA85}" type="presOf" srcId="{BDC93F86-9296-431C-B25C-1C8FCB4E787C}" destId="{9B8F486D-1DF5-4DE1-8EC8-A720C81DE0AF}" srcOrd="0" destOrd="0" presId="urn:microsoft.com/office/officeart/2005/8/layout/orgChart1"/>
    <dgm:cxn modelId="{BBD2FDE5-0447-4043-937B-F1EDA3190E24}" type="presOf" srcId="{15430EB4-2EE0-4E79-8A52-5CD98DF04B3D}" destId="{5AE9273C-0175-46D1-A118-BF7B860726FC}" srcOrd="1" destOrd="0" presId="urn:microsoft.com/office/officeart/2005/8/layout/orgChart1"/>
    <dgm:cxn modelId="{DF764DE8-EA88-42F6-991F-D4290AC31250}" type="presOf" srcId="{650629DD-AEB7-49B0-A39E-C19B90F436B6}" destId="{902D7B32-865D-47FD-B4F5-5E1A21477814}" srcOrd="0" destOrd="0" presId="urn:microsoft.com/office/officeart/2005/8/layout/orgChart1"/>
    <dgm:cxn modelId="{E20D8AF8-DBD1-4895-AD68-651D337B77D7}" type="presOf" srcId="{A286FEFC-B3F0-449A-A0B9-9D4A4E89D448}" destId="{8819B020-AF0B-42E5-A522-9BE1808CDA37}" srcOrd="0" destOrd="0" presId="urn:microsoft.com/office/officeart/2005/8/layout/orgChart1"/>
    <dgm:cxn modelId="{CB2911C5-BE09-43AB-9F24-9EB1B4F29745}" type="presParOf" srcId="{8300E01C-0866-4512-BCB4-81942F5FA81B}" destId="{4537C9DE-D7F1-458D-87AC-DE34B2259109}" srcOrd="0" destOrd="0" presId="urn:microsoft.com/office/officeart/2005/8/layout/orgChart1"/>
    <dgm:cxn modelId="{8F8A2443-50F3-4646-87D8-3EDA1B80A600}" type="presParOf" srcId="{4537C9DE-D7F1-458D-87AC-DE34B2259109}" destId="{AD4DD9F0-CF7E-4FCB-B24F-7871E161A6EE}" srcOrd="0" destOrd="0" presId="urn:microsoft.com/office/officeart/2005/8/layout/orgChart1"/>
    <dgm:cxn modelId="{041B8E0D-B7E2-4B8C-A99C-E3DFC0E6BA9F}" type="presParOf" srcId="{AD4DD9F0-CF7E-4FCB-B24F-7871E161A6EE}" destId="{E19C42DB-FAD7-4B89-9F3D-8199A2A30108}" srcOrd="0" destOrd="0" presId="urn:microsoft.com/office/officeart/2005/8/layout/orgChart1"/>
    <dgm:cxn modelId="{F5C84814-C61B-40EB-BF6B-B2612CC6F786}" type="presParOf" srcId="{AD4DD9F0-CF7E-4FCB-B24F-7871E161A6EE}" destId="{C036A25C-0CF0-47F7-B1C1-9820B9187E19}" srcOrd="1" destOrd="0" presId="urn:microsoft.com/office/officeart/2005/8/layout/orgChart1"/>
    <dgm:cxn modelId="{78897EBA-EA3F-45B7-9ACB-5C20E3E0452D}" type="presParOf" srcId="{4537C9DE-D7F1-458D-87AC-DE34B2259109}" destId="{087A8196-21FC-45AC-8770-8FCD80894547}" srcOrd="1" destOrd="0" presId="urn:microsoft.com/office/officeart/2005/8/layout/orgChart1"/>
    <dgm:cxn modelId="{1D404DDE-1B91-44B2-9DAE-1BFAB31FBD3B}" type="presParOf" srcId="{087A8196-21FC-45AC-8770-8FCD80894547}" destId="{01D540CE-EE4F-4010-BD25-D5A5D8BFEDBF}" srcOrd="0" destOrd="0" presId="urn:microsoft.com/office/officeart/2005/8/layout/orgChart1"/>
    <dgm:cxn modelId="{E4C72134-A188-4493-AE15-76958F087A5B}" type="presParOf" srcId="{087A8196-21FC-45AC-8770-8FCD80894547}" destId="{8CEC221B-55BA-44BA-88C3-5F4F1B047BAA}" srcOrd="1" destOrd="0" presId="urn:microsoft.com/office/officeart/2005/8/layout/orgChart1"/>
    <dgm:cxn modelId="{8B7D09EA-C05F-4F3D-B3AF-F025085FB31A}" type="presParOf" srcId="{8CEC221B-55BA-44BA-88C3-5F4F1B047BAA}" destId="{984042C2-810C-4C3A-AE5D-DE6BDDF57F37}" srcOrd="0" destOrd="0" presId="urn:microsoft.com/office/officeart/2005/8/layout/orgChart1"/>
    <dgm:cxn modelId="{620A434A-ACE1-4D72-86C4-2B5092C17651}" type="presParOf" srcId="{984042C2-810C-4C3A-AE5D-DE6BDDF57F37}" destId="{B4541AE4-1CEB-4AE4-BA69-704E8B0220A2}" srcOrd="0" destOrd="0" presId="urn:microsoft.com/office/officeart/2005/8/layout/orgChart1"/>
    <dgm:cxn modelId="{4FD62704-B923-4794-8FBC-1A472A54B817}" type="presParOf" srcId="{984042C2-810C-4C3A-AE5D-DE6BDDF57F37}" destId="{484E654F-F72D-4C97-A521-202655C414FA}" srcOrd="1" destOrd="0" presId="urn:microsoft.com/office/officeart/2005/8/layout/orgChart1"/>
    <dgm:cxn modelId="{62141FC9-554B-4405-ACCD-B0D23507077C}" type="presParOf" srcId="{8CEC221B-55BA-44BA-88C3-5F4F1B047BAA}" destId="{57522450-3DB9-4473-BF44-43B091EC8E48}" srcOrd="1" destOrd="0" presId="urn:microsoft.com/office/officeart/2005/8/layout/orgChart1"/>
    <dgm:cxn modelId="{E92EA8D8-217A-4899-9DCE-062EC9581DBE}" type="presParOf" srcId="{57522450-3DB9-4473-BF44-43B091EC8E48}" destId="{0262EDA0-0448-4AD8-B4E7-94F947FC2105}" srcOrd="0" destOrd="0" presId="urn:microsoft.com/office/officeart/2005/8/layout/orgChart1"/>
    <dgm:cxn modelId="{CF88D75B-10CE-4EDA-A2F0-03EAAF45D831}" type="presParOf" srcId="{57522450-3DB9-4473-BF44-43B091EC8E48}" destId="{811D31CA-FBEB-41D6-B178-94703F162D7F}" srcOrd="1" destOrd="0" presId="urn:microsoft.com/office/officeart/2005/8/layout/orgChart1"/>
    <dgm:cxn modelId="{C87442C5-FDAD-4AFB-B375-3585C820F592}" type="presParOf" srcId="{811D31CA-FBEB-41D6-B178-94703F162D7F}" destId="{6932DADB-A906-475F-B33B-BC596B5A791B}" srcOrd="0" destOrd="0" presId="urn:microsoft.com/office/officeart/2005/8/layout/orgChart1"/>
    <dgm:cxn modelId="{14CF701E-3021-4DB9-97D5-29BB23CE9D26}" type="presParOf" srcId="{6932DADB-A906-475F-B33B-BC596B5A791B}" destId="{7008B092-192F-4984-B184-880B441A34F7}" srcOrd="0" destOrd="0" presId="urn:microsoft.com/office/officeart/2005/8/layout/orgChart1"/>
    <dgm:cxn modelId="{5C6A5F18-A581-41C1-AD3E-1C906C67B02C}" type="presParOf" srcId="{6932DADB-A906-475F-B33B-BC596B5A791B}" destId="{20FAA5E1-E004-4550-BD13-E0DC8A8CA9D9}" srcOrd="1" destOrd="0" presId="urn:microsoft.com/office/officeart/2005/8/layout/orgChart1"/>
    <dgm:cxn modelId="{0B92F93B-1689-45D3-8AA0-7521EDF10A78}" type="presParOf" srcId="{811D31CA-FBEB-41D6-B178-94703F162D7F}" destId="{EB170264-23AA-4A98-9390-7C83BEE9ACFE}" srcOrd="1" destOrd="0" presId="urn:microsoft.com/office/officeart/2005/8/layout/orgChart1"/>
    <dgm:cxn modelId="{BA189580-5C3D-42EC-B985-B2C8552191E5}" type="presParOf" srcId="{811D31CA-FBEB-41D6-B178-94703F162D7F}" destId="{9F218017-30DF-45D4-B9B6-FDC729AA9E02}" srcOrd="2" destOrd="0" presId="urn:microsoft.com/office/officeart/2005/8/layout/orgChart1"/>
    <dgm:cxn modelId="{E4341513-4FE9-4759-89BD-75E44790C243}" type="presParOf" srcId="{57522450-3DB9-4473-BF44-43B091EC8E48}" destId="{F2F0D2EE-AD23-4AD6-A6E2-ABE6133D16AA}" srcOrd="2" destOrd="0" presId="urn:microsoft.com/office/officeart/2005/8/layout/orgChart1"/>
    <dgm:cxn modelId="{3FE5DF44-8992-47AB-A344-E4213F4F7D01}" type="presParOf" srcId="{57522450-3DB9-4473-BF44-43B091EC8E48}" destId="{4FB36AD5-6C27-4408-8D4E-BD3F709611C1}" srcOrd="3" destOrd="0" presId="urn:microsoft.com/office/officeart/2005/8/layout/orgChart1"/>
    <dgm:cxn modelId="{57E0F390-C5E0-486F-B432-5DCDE1CF81C1}" type="presParOf" srcId="{4FB36AD5-6C27-4408-8D4E-BD3F709611C1}" destId="{EEB4F4B5-3C69-4F7A-A149-E47ADED0DAE9}" srcOrd="0" destOrd="0" presId="urn:microsoft.com/office/officeart/2005/8/layout/orgChart1"/>
    <dgm:cxn modelId="{95B21791-DF77-4216-8593-249B7A82B1BA}" type="presParOf" srcId="{EEB4F4B5-3C69-4F7A-A149-E47ADED0DAE9}" destId="{806E173B-77C1-4DEB-8487-80EB2DECE788}" srcOrd="0" destOrd="0" presId="urn:microsoft.com/office/officeart/2005/8/layout/orgChart1"/>
    <dgm:cxn modelId="{A9F04501-4420-4BAD-A6C0-F0439EEEF10C}" type="presParOf" srcId="{EEB4F4B5-3C69-4F7A-A149-E47ADED0DAE9}" destId="{6125990F-D8E0-4AFB-A602-0BDA5D8F38EF}" srcOrd="1" destOrd="0" presId="urn:microsoft.com/office/officeart/2005/8/layout/orgChart1"/>
    <dgm:cxn modelId="{89B485DC-F2AA-4743-9D4B-EC6767A6BEF7}" type="presParOf" srcId="{4FB36AD5-6C27-4408-8D4E-BD3F709611C1}" destId="{30C4918F-76CC-4DA1-BC0B-C7A5B9A4AFC4}" srcOrd="1" destOrd="0" presId="urn:microsoft.com/office/officeart/2005/8/layout/orgChart1"/>
    <dgm:cxn modelId="{D0B4A86B-2833-4FA7-B94A-1EC7159D61DF}" type="presParOf" srcId="{4FB36AD5-6C27-4408-8D4E-BD3F709611C1}" destId="{CFB0DA21-87A7-4BDA-BA81-C90E8DBCB5C1}" srcOrd="2" destOrd="0" presId="urn:microsoft.com/office/officeart/2005/8/layout/orgChart1"/>
    <dgm:cxn modelId="{DE5C1360-642D-4CDB-9608-1248FF2B725A}" type="presParOf" srcId="{8CEC221B-55BA-44BA-88C3-5F4F1B047BAA}" destId="{2A7FBC23-FF92-4F47-AE10-B64BECB2BAA8}" srcOrd="2" destOrd="0" presId="urn:microsoft.com/office/officeart/2005/8/layout/orgChart1"/>
    <dgm:cxn modelId="{9CB5843F-DB20-48B3-952C-20973A0BCA15}" type="presParOf" srcId="{087A8196-21FC-45AC-8770-8FCD80894547}" destId="{162A2799-3BA6-408C-A7EF-51C9C952EBDB}" srcOrd="2" destOrd="0" presId="urn:microsoft.com/office/officeart/2005/8/layout/orgChart1"/>
    <dgm:cxn modelId="{8E8AC613-C42D-4F0F-9D90-322B54815AF1}" type="presParOf" srcId="{087A8196-21FC-45AC-8770-8FCD80894547}" destId="{5686F1F8-D4BA-46DB-99A3-2DEF161FDFAC}" srcOrd="3" destOrd="0" presId="urn:microsoft.com/office/officeart/2005/8/layout/orgChart1"/>
    <dgm:cxn modelId="{E8D396C8-D9FF-4E7C-BEB8-936C6B2EF00F}" type="presParOf" srcId="{5686F1F8-D4BA-46DB-99A3-2DEF161FDFAC}" destId="{1E10F57C-61B2-476C-963C-029F3BBA6E69}" srcOrd="0" destOrd="0" presId="urn:microsoft.com/office/officeart/2005/8/layout/orgChart1"/>
    <dgm:cxn modelId="{EFA08472-A49E-4336-819F-EAEE86B71CCA}" type="presParOf" srcId="{1E10F57C-61B2-476C-963C-029F3BBA6E69}" destId="{6662E42F-883F-4493-ADAD-01B9D464B1EC}" srcOrd="0" destOrd="0" presId="urn:microsoft.com/office/officeart/2005/8/layout/orgChart1"/>
    <dgm:cxn modelId="{1475C822-6F50-4BAC-B22F-CD6BF6AA3E08}" type="presParOf" srcId="{1E10F57C-61B2-476C-963C-029F3BBA6E69}" destId="{A6EB9CEC-2A9F-445F-9FB9-751793880239}" srcOrd="1" destOrd="0" presId="urn:microsoft.com/office/officeart/2005/8/layout/orgChart1"/>
    <dgm:cxn modelId="{C8B978C2-8F28-44EF-BEC9-E78FCD1B878C}" type="presParOf" srcId="{5686F1F8-D4BA-46DB-99A3-2DEF161FDFAC}" destId="{71619481-1830-4FC8-93EC-8DDEDE287542}" srcOrd="1" destOrd="0" presId="urn:microsoft.com/office/officeart/2005/8/layout/orgChart1"/>
    <dgm:cxn modelId="{92EE02E6-75C2-47D2-8080-EB8BAB5DDDB5}" type="presParOf" srcId="{71619481-1830-4FC8-93EC-8DDEDE287542}" destId="{C403C6D3-983B-4BDC-AB1F-60524E5F6EFB}" srcOrd="0" destOrd="0" presId="urn:microsoft.com/office/officeart/2005/8/layout/orgChart1"/>
    <dgm:cxn modelId="{FC1482D5-4F10-4037-8161-C7192329DF59}" type="presParOf" srcId="{71619481-1830-4FC8-93EC-8DDEDE287542}" destId="{B0D0C743-A82B-4E12-8603-343DBDBD58C7}" srcOrd="1" destOrd="0" presId="urn:microsoft.com/office/officeart/2005/8/layout/orgChart1"/>
    <dgm:cxn modelId="{3374B6CB-7031-44D8-BE24-DF8A1DE815E3}" type="presParOf" srcId="{B0D0C743-A82B-4E12-8603-343DBDBD58C7}" destId="{516C508B-D682-482E-BD1B-F840134047E9}" srcOrd="0" destOrd="0" presId="urn:microsoft.com/office/officeart/2005/8/layout/orgChart1"/>
    <dgm:cxn modelId="{B9495468-E06F-45A0-ADE5-BAE4FF846C3C}" type="presParOf" srcId="{516C508B-D682-482E-BD1B-F840134047E9}" destId="{83B836BD-D277-4E8D-AD35-05FF31143017}" srcOrd="0" destOrd="0" presId="urn:microsoft.com/office/officeart/2005/8/layout/orgChart1"/>
    <dgm:cxn modelId="{2151AFDC-308E-4CF1-9509-9233ADB2528A}" type="presParOf" srcId="{516C508B-D682-482E-BD1B-F840134047E9}" destId="{9EAD69B2-EB1A-491E-A715-02BC97D21996}" srcOrd="1" destOrd="0" presId="urn:microsoft.com/office/officeart/2005/8/layout/orgChart1"/>
    <dgm:cxn modelId="{04C09AEB-F857-41C0-B58E-19F61C42E0A1}" type="presParOf" srcId="{B0D0C743-A82B-4E12-8603-343DBDBD58C7}" destId="{242AAA24-6D6F-45FC-B099-EF60EAE8218D}" srcOrd="1" destOrd="0" presId="urn:microsoft.com/office/officeart/2005/8/layout/orgChart1"/>
    <dgm:cxn modelId="{2568B1E8-30D6-431C-8849-48EDE86D71C8}" type="presParOf" srcId="{B0D0C743-A82B-4E12-8603-343DBDBD58C7}" destId="{1FA06329-E71A-41B3-A5AB-07326773BA50}" srcOrd="2" destOrd="0" presId="urn:microsoft.com/office/officeart/2005/8/layout/orgChart1"/>
    <dgm:cxn modelId="{50CE933C-D735-4B4C-9B46-9291F3D13A3A}" type="presParOf" srcId="{71619481-1830-4FC8-93EC-8DDEDE287542}" destId="{FB769A01-C72C-4DFD-A345-AA1AD4270C64}" srcOrd="2" destOrd="0" presId="urn:microsoft.com/office/officeart/2005/8/layout/orgChart1"/>
    <dgm:cxn modelId="{98D2F2A4-F5E5-45E6-A06F-6716B82B7219}" type="presParOf" srcId="{71619481-1830-4FC8-93EC-8DDEDE287542}" destId="{E12AB2F4-3E07-464D-A2A1-6070CE5C0B0A}" srcOrd="3" destOrd="0" presId="urn:microsoft.com/office/officeart/2005/8/layout/orgChart1"/>
    <dgm:cxn modelId="{C4305C9C-A9D8-493C-A6EE-D32646D8D603}" type="presParOf" srcId="{E12AB2F4-3E07-464D-A2A1-6070CE5C0B0A}" destId="{4508391E-EA64-453A-B250-7A6B07773598}" srcOrd="0" destOrd="0" presId="urn:microsoft.com/office/officeart/2005/8/layout/orgChart1"/>
    <dgm:cxn modelId="{00CC0C0B-63AC-430B-8E87-675B2ACFAD63}" type="presParOf" srcId="{4508391E-EA64-453A-B250-7A6B07773598}" destId="{8819B020-AF0B-42E5-A522-9BE1808CDA37}" srcOrd="0" destOrd="0" presId="urn:microsoft.com/office/officeart/2005/8/layout/orgChart1"/>
    <dgm:cxn modelId="{76B6881D-99FC-462C-BBE5-298A880FF52C}" type="presParOf" srcId="{4508391E-EA64-453A-B250-7A6B07773598}" destId="{FD30290A-CCBF-41AE-944D-83EC497A4478}" srcOrd="1" destOrd="0" presId="urn:microsoft.com/office/officeart/2005/8/layout/orgChart1"/>
    <dgm:cxn modelId="{4BBC0CD1-8DEC-4A6A-AA7F-DF750F6D8773}" type="presParOf" srcId="{E12AB2F4-3E07-464D-A2A1-6070CE5C0B0A}" destId="{933C45C2-3F8B-4A8A-92BF-7792E3BA2D9D}" srcOrd="1" destOrd="0" presId="urn:microsoft.com/office/officeart/2005/8/layout/orgChart1"/>
    <dgm:cxn modelId="{F8993EDD-51A7-43F1-9529-20F21805CE73}" type="presParOf" srcId="{E12AB2F4-3E07-464D-A2A1-6070CE5C0B0A}" destId="{20C24036-BF91-4D48-847F-DD83600A7A3A}" srcOrd="2" destOrd="0" presId="urn:microsoft.com/office/officeart/2005/8/layout/orgChart1"/>
    <dgm:cxn modelId="{9B34C2FE-AB4D-4029-BA75-3D05AC2164AD}" type="presParOf" srcId="{5686F1F8-D4BA-46DB-99A3-2DEF161FDFAC}" destId="{438B65BF-113E-47ED-98E6-7365BBAD2B13}" srcOrd="2" destOrd="0" presId="urn:microsoft.com/office/officeart/2005/8/layout/orgChart1"/>
    <dgm:cxn modelId="{2BD3EE1E-25DF-4D58-9FC3-30C0A79028E7}" type="presParOf" srcId="{087A8196-21FC-45AC-8770-8FCD80894547}" destId="{1E854EDC-10B9-418C-BC9E-A0704E16D291}" srcOrd="4" destOrd="0" presId="urn:microsoft.com/office/officeart/2005/8/layout/orgChart1"/>
    <dgm:cxn modelId="{E6F7666E-332E-4D5B-AC3F-2EFD5C656A0D}" type="presParOf" srcId="{087A8196-21FC-45AC-8770-8FCD80894547}" destId="{217C2612-ED5F-4EF5-AB1A-5D410A57F6E0}" srcOrd="5" destOrd="0" presId="urn:microsoft.com/office/officeart/2005/8/layout/orgChart1"/>
    <dgm:cxn modelId="{E8E57013-F9DB-49F8-9F67-6E723FF37A21}" type="presParOf" srcId="{217C2612-ED5F-4EF5-AB1A-5D410A57F6E0}" destId="{8F500F62-CBE3-470E-871B-47A6FE464A97}" srcOrd="0" destOrd="0" presId="urn:microsoft.com/office/officeart/2005/8/layout/orgChart1"/>
    <dgm:cxn modelId="{ABF9212D-0483-4645-8D8D-F300350C010A}" type="presParOf" srcId="{8F500F62-CBE3-470E-871B-47A6FE464A97}" destId="{EA564356-4D42-44AA-B7BF-BF43625C7CF1}" srcOrd="0" destOrd="0" presId="urn:microsoft.com/office/officeart/2005/8/layout/orgChart1"/>
    <dgm:cxn modelId="{78A10D49-C526-47D1-A623-DD8E6724C42C}" type="presParOf" srcId="{8F500F62-CBE3-470E-871B-47A6FE464A97}" destId="{ADE49D06-74F7-4C20-982E-B68BA6F013DB}" srcOrd="1" destOrd="0" presId="urn:microsoft.com/office/officeart/2005/8/layout/orgChart1"/>
    <dgm:cxn modelId="{136BEDCC-C465-4DEA-94A2-C569EFCC3853}" type="presParOf" srcId="{217C2612-ED5F-4EF5-AB1A-5D410A57F6E0}" destId="{6ACF69D5-03A6-4A7B-8F12-94654DF64684}" srcOrd="1" destOrd="0" presId="urn:microsoft.com/office/officeart/2005/8/layout/orgChart1"/>
    <dgm:cxn modelId="{A3863BC2-1D8E-4753-A063-99BB2403A56D}" type="presParOf" srcId="{6ACF69D5-03A6-4A7B-8F12-94654DF64684}" destId="{27B67135-CCDA-4EBA-87DA-344F9EBDC4C6}" srcOrd="0" destOrd="0" presId="urn:microsoft.com/office/officeart/2005/8/layout/orgChart1"/>
    <dgm:cxn modelId="{940678E7-4572-419C-8922-A17D3F3DEBF3}" type="presParOf" srcId="{6ACF69D5-03A6-4A7B-8F12-94654DF64684}" destId="{25A91228-3B82-40F5-B9C8-8ABC50AB0C58}" srcOrd="1" destOrd="0" presId="urn:microsoft.com/office/officeart/2005/8/layout/orgChart1"/>
    <dgm:cxn modelId="{1421D496-B783-49FF-9769-6B7578A2360E}" type="presParOf" srcId="{25A91228-3B82-40F5-B9C8-8ABC50AB0C58}" destId="{AFC4E171-8F49-4715-BC7F-87B8F1F795C0}" srcOrd="0" destOrd="0" presId="urn:microsoft.com/office/officeart/2005/8/layout/orgChart1"/>
    <dgm:cxn modelId="{20C83EAF-88EE-44FA-8DFC-69547AEB0A9B}" type="presParOf" srcId="{AFC4E171-8F49-4715-BC7F-87B8F1F795C0}" destId="{EA731D8B-3073-4414-9EF4-96DF18285C48}" srcOrd="0" destOrd="0" presId="urn:microsoft.com/office/officeart/2005/8/layout/orgChart1"/>
    <dgm:cxn modelId="{13361C7B-D9F1-4984-BB67-317EDF47FC0D}" type="presParOf" srcId="{AFC4E171-8F49-4715-BC7F-87B8F1F795C0}" destId="{D1530B3A-0C88-4AB7-B3ED-F76CE799CB72}" srcOrd="1" destOrd="0" presId="urn:microsoft.com/office/officeart/2005/8/layout/orgChart1"/>
    <dgm:cxn modelId="{B3AC4A16-73CC-44D0-A9FF-15BF9851D9BF}" type="presParOf" srcId="{25A91228-3B82-40F5-B9C8-8ABC50AB0C58}" destId="{8DC4A571-F9E8-4584-A33E-4DCEA2BE2BE0}" srcOrd="1" destOrd="0" presId="urn:microsoft.com/office/officeart/2005/8/layout/orgChart1"/>
    <dgm:cxn modelId="{53D8B72F-BF06-4D58-A88E-5754C9A0C5BD}" type="presParOf" srcId="{25A91228-3B82-40F5-B9C8-8ABC50AB0C58}" destId="{E981D777-967B-4DCA-857C-40299F0B915D}" srcOrd="2" destOrd="0" presId="urn:microsoft.com/office/officeart/2005/8/layout/orgChart1"/>
    <dgm:cxn modelId="{45E44F5C-1C30-4EFA-AF0C-1528EB070E47}" type="presParOf" srcId="{6ACF69D5-03A6-4A7B-8F12-94654DF64684}" destId="{3141B5FE-0F1C-4827-96CC-FD27F965C981}" srcOrd="2" destOrd="0" presId="urn:microsoft.com/office/officeart/2005/8/layout/orgChart1"/>
    <dgm:cxn modelId="{2C309545-2EB5-40EF-B8B6-AB3323CFC4AB}" type="presParOf" srcId="{6ACF69D5-03A6-4A7B-8F12-94654DF64684}" destId="{711FA00B-7060-49EB-B58A-7E25E5AE2287}" srcOrd="3" destOrd="0" presId="urn:microsoft.com/office/officeart/2005/8/layout/orgChart1"/>
    <dgm:cxn modelId="{4154379D-DFB5-4F8C-AA19-E75B2324EBE1}" type="presParOf" srcId="{711FA00B-7060-49EB-B58A-7E25E5AE2287}" destId="{152A6391-F9D1-4EDD-A11A-C769CAC97AD2}" srcOrd="0" destOrd="0" presId="urn:microsoft.com/office/officeart/2005/8/layout/orgChart1"/>
    <dgm:cxn modelId="{F2170E38-ED53-4DFD-9A21-CE9970C68B9C}" type="presParOf" srcId="{152A6391-F9D1-4EDD-A11A-C769CAC97AD2}" destId="{D5B1E88D-DFE2-441A-BFB0-9E50A0557C30}" srcOrd="0" destOrd="0" presId="urn:microsoft.com/office/officeart/2005/8/layout/orgChart1"/>
    <dgm:cxn modelId="{D87751FA-E002-4855-A3DE-B2AC57D0D996}" type="presParOf" srcId="{152A6391-F9D1-4EDD-A11A-C769CAC97AD2}" destId="{9176E418-3ED1-4663-8816-263E81DDFCCE}" srcOrd="1" destOrd="0" presId="urn:microsoft.com/office/officeart/2005/8/layout/orgChart1"/>
    <dgm:cxn modelId="{B9462F7E-5D2A-43E7-8FDC-5703EFC11958}" type="presParOf" srcId="{711FA00B-7060-49EB-B58A-7E25E5AE2287}" destId="{AF668661-3FB1-42E1-A2BE-F80FE456EABC}" srcOrd="1" destOrd="0" presId="urn:microsoft.com/office/officeart/2005/8/layout/orgChart1"/>
    <dgm:cxn modelId="{F79E8C37-B052-4B43-85D7-C9A65C47DF72}" type="presParOf" srcId="{711FA00B-7060-49EB-B58A-7E25E5AE2287}" destId="{A78830B9-1BDD-4BDB-9358-D672AA6D3458}" srcOrd="2" destOrd="0" presId="urn:microsoft.com/office/officeart/2005/8/layout/orgChart1"/>
    <dgm:cxn modelId="{F4902461-6B39-40D1-B337-AC4CCDED0227}" type="presParOf" srcId="{217C2612-ED5F-4EF5-AB1A-5D410A57F6E0}" destId="{995A0806-D5D6-47B9-96CF-F42BC827474F}" srcOrd="2" destOrd="0" presId="urn:microsoft.com/office/officeart/2005/8/layout/orgChart1"/>
    <dgm:cxn modelId="{7801F251-6EBC-47C0-94C0-3D39A621FD2A}" type="presParOf" srcId="{087A8196-21FC-45AC-8770-8FCD80894547}" destId="{85A7CC80-0FE0-4886-B5A8-69AC19C414A8}" srcOrd="6" destOrd="0" presId="urn:microsoft.com/office/officeart/2005/8/layout/orgChart1"/>
    <dgm:cxn modelId="{3FD07BE1-1178-44F6-BD29-00FDB8482B66}" type="presParOf" srcId="{087A8196-21FC-45AC-8770-8FCD80894547}" destId="{A49E40EF-C314-437A-A2C0-7123072F4C21}" srcOrd="7" destOrd="0" presId="urn:microsoft.com/office/officeart/2005/8/layout/orgChart1"/>
    <dgm:cxn modelId="{B944CB0C-558C-47B5-866A-355435269EA6}" type="presParOf" srcId="{A49E40EF-C314-437A-A2C0-7123072F4C21}" destId="{5F81D211-D4BC-4445-888C-3A2150F8CCB4}" srcOrd="0" destOrd="0" presId="urn:microsoft.com/office/officeart/2005/8/layout/orgChart1"/>
    <dgm:cxn modelId="{1D215011-FDA1-471D-BA97-08502A428577}" type="presParOf" srcId="{5F81D211-D4BC-4445-888C-3A2150F8CCB4}" destId="{1B13A6BA-6C25-46D5-9E2E-351BA941BD5A}" srcOrd="0" destOrd="0" presId="urn:microsoft.com/office/officeart/2005/8/layout/orgChart1"/>
    <dgm:cxn modelId="{3516BD26-FFE7-4B2E-9A55-632E0F501A0C}" type="presParOf" srcId="{5F81D211-D4BC-4445-888C-3A2150F8CCB4}" destId="{E2540B0A-8D0E-4CA5-B072-6F9D2EBA0B5F}" srcOrd="1" destOrd="0" presId="urn:microsoft.com/office/officeart/2005/8/layout/orgChart1"/>
    <dgm:cxn modelId="{FB206BE1-43C6-4860-AB8A-32C83A85345B}" type="presParOf" srcId="{A49E40EF-C314-437A-A2C0-7123072F4C21}" destId="{9495114D-7D1D-44ED-89DA-3758EDFB03ED}" srcOrd="1" destOrd="0" presId="urn:microsoft.com/office/officeart/2005/8/layout/orgChart1"/>
    <dgm:cxn modelId="{8E7A61AA-2D0D-4291-AC3A-B69568AF311C}" type="presParOf" srcId="{9495114D-7D1D-44ED-89DA-3758EDFB03ED}" destId="{D4549516-69B9-4E56-BE95-9BDB74A6497B}" srcOrd="0" destOrd="0" presId="urn:microsoft.com/office/officeart/2005/8/layout/orgChart1"/>
    <dgm:cxn modelId="{E27D2BD2-C77D-4D58-885E-AAA8DB0244A2}" type="presParOf" srcId="{9495114D-7D1D-44ED-89DA-3758EDFB03ED}" destId="{E1BC257A-AD24-4BA7-8FF4-9B39AA13E8F6}" srcOrd="1" destOrd="0" presId="urn:microsoft.com/office/officeart/2005/8/layout/orgChart1"/>
    <dgm:cxn modelId="{61DFC8B6-8B8F-4C2B-9C24-B12930E98974}" type="presParOf" srcId="{E1BC257A-AD24-4BA7-8FF4-9B39AA13E8F6}" destId="{0960C9CF-240F-4D84-B452-7D9EAB88F133}" srcOrd="0" destOrd="0" presId="urn:microsoft.com/office/officeart/2005/8/layout/orgChart1"/>
    <dgm:cxn modelId="{BFAB9A9A-E1FF-4A7C-8717-C89629C809A5}" type="presParOf" srcId="{0960C9CF-240F-4D84-B452-7D9EAB88F133}" destId="{902D7B32-865D-47FD-B4F5-5E1A21477814}" srcOrd="0" destOrd="0" presId="urn:microsoft.com/office/officeart/2005/8/layout/orgChart1"/>
    <dgm:cxn modelId="{260B52E4-6189-4DE6-B75B-F5EE5C2B72AB}" type="presParOf" srcId="{0960C9CF-240F-4D84-B452-7D9EAB88F133}" destId="{E6CD3B5A-04D2-4308-A9C2-F4B869147345}" srcOrd="1" destOrd="0" presId="urn:microsoft.com/office/officeart/2005/8/layout/orgChart1"/>
    <dgm:cxn modelId="{42383F27-652A-4E45-8D39-1518A0AD1EF2}" type="presParOf" srcId="{E1BC257A-AD24-4BA7-8FF4-9B39AA13E8F6}" destId="{F319D560-45AD-4B7C-9295-4625CFA4FD36}" srcOrd="1" destOrd="0" presId="urn:microsoft.com/office/officeart/2005/8/layout/orgChart1"/>
    <dgm:cxn modelId="{75A40700-F628-4624-901C-4D6F1C15CD49}" type="presParOf" srcId="{E1BC257A-AD24-4BA7-8FF4-9B39AA13E8F6}" destId="{E2F409FD-28D7-470F-A886-D0F6A4579B1E}" srcOrd="2" destOrd="0" presId="urn:microsoft.com/office/officeart/2005/8/layout/orgChart1"/>
    <dgm:cxn modelId="{52423583-6005-41D7-A4F6-21ACB3DF5F86}" type="presParOf" srcId="{9495114D-7D1D-44ED-89DA-3758EDFB03ED}" destId="{24AC91D1-04EC-41F1-A7A6-0005DF6F1841}" srcOrd="2" destOrd="0" presId="urn:microsoft.com/office/officeart/2005/8/layout/orgChart1"/>
    <dgm:cxn modelId="{77D3638D-7CE5-488A-AB1F-B9BB9E70937D}" type="presParOf" srcId="{9495114D-7D1D-44ED-89DA-3758EDFB03ED}" destId="{4DD6B795-F9FB-4210-8B84-9C3D2A7B5053}" srcOrd="3" destOrd="0" presId="urn:microsoft.com/office/officeart/2005/8/layout/orgChart1"/>
    <dgm:cxn modelId="{CF8C6B4D-C944-45D8-8C43-D8A0BE65636D}" type="presParOf" srcId="{4DD6B795-F9FB-4210-8B84-9C3D2A7B5053}" destId="{10DACCA0-0847-46EB-A4C5-62D1378ADE8A}" srcOrd="0" destOrd="0" presId="urn:microsoft.com/office/officeart/2005/8/layout/orgChart1"/>
    <dgm:cxn modelId="{53EE774B-40E3-4D63-A0D2-5D8B44698BCF}" type="presParOf" srcId="{10DACCA0-0847-46EB-A4C5-62D1378ADE8A}" destId="{E9F18DAB-832D-407D-BBCF-FF9BA76A2233}" srcOrd="0" destOrd="0" presId="urn:microsoft.com/office/officeart/2005/8/layout/orgChart1"/>
    <dgm:cxn modelId="{B397D5D9-EBE2-4233-BB22-40C88F55B9B6}" type="presParOf" srcId="{10DACCA0-0847-46EB-A4C5-62D1378ADE8A}" destId="{B9D83668-F541-4665-9C31-3625EFD264A3}" srcOrd="1" destOrd="0" presId="urn:microsoft.com/office/officeart/2005/8/layout/orgChart1"/>
    <dgm:cxn modelId="{3CCFA6B7-44A1-49CB-8F3E-792242B810A5}" type="presParOf" srcId="{4DD6B795-F9FB-4210-8B84-9C3D2A7B5053}" destId="{A5E270FB-7052-4105-B2E8-707436DADCBD}" srcOrd="1" destOrd="0" presId="urn:microsoft.com/office/officeart/2005/8/layout/orgChart1"/>
    <dgm:cxn modelId="{B8A802A7-C214-4E29-9476-8CF848FEB4D7}" type="presParOf" srcId="{4DD6B795-F9FB-4210-8B84-9C3D2A7B5053}" destId="{42EE5CD3-06D3-44FF-8367-911D9641CD32}" srcOrd="2" destOrd="0" presId="urn:microsoft.com/office/officeart/2005/8/layout/orgChart1"/>
    <dgm:cxn modelId="{DB94C426-1011-40E5-87CE-C9D939A19FDD}" type="presParOf" srcId="{A49E40EF-C314-437A-A2C0-7123072F4C21}" destId="{BC8F80A9-B991-4947-807C-F2FC26837229}" srcOrd="2" destOrd="0" presId="urn:microsoft.com/office/officeart/2005/8/layout/orgChart1"/>
    <dgm:cxn modelId="{99564263-9ECC-4C55-A804-A79AA87D0758}" type="presParOf" srcId="{087A8196-21FC-45AC-8770-8FCD80894547}" destId="{2631E405-D99B-4F23-9094-FAAF8B6F05BE}" srcOrd="8" destOrd="0" presId="urn:microsoft.com/office/officeart/2005/8/layout/orgChart1"/>
    <dgm:cxn modelId="{758FAE84-3B3E-49A2-A5E3-1E353ABDC4F3}" type="presParOf" srcId="{087A8196-21FC-45AC-8770-8FCD80894547}" destId="{FCFB7DD0-93D1-4701-9142-1A488E6136BA}" srcOrd="9" destOrd="0" presId="urn:microsoft.com/office/officeart/2005/8/layout/orgChart1"/>
    <dgm:cxn modelId="{85F5AB13-4973-42CD-A4F0-7E71FA8FB578}" type="presParOf" srcId="{FCFB7DD0-93D1-4701-9142-1A488E6136BA}" destId="{C41041CF-B00F-4F79-A0DA-44AEF21B090E}" srcOrd="0" destOrd="0" presId="urn:microsoft.com/office/officeart/2005/8/layout/orgChart1"/>
    <dgm:cxn modelId="{5F0D5A63-CCD6-44EB-A7C6-C8A1B1B6856F}" type="presParOf" srcId="{C41041CF-B00F-4F79-A0DA-44AEF21B090E}" destId="{7651F3A8-8D67-4C7D-A7C8-EB61FA6B4F09}" srcOrd="0" destOrd="0" presId="urn:microsoft.com/office/officeart/2005/8/layout/orgChart1"/>
    <dgm:cxn modelId="{CDADDB1C-235F-4EB1-8C63-A3791C1ED633}" type="presParOf" srcId="{C41041CF-B00F-4F79-A0DA-44AEF21B090E}" destId="{F56FC4AE-88BB-4F77-8527-981B275CD948}" srcOrd="1" destOrd="0" presId="urn:microsoft.com/office/officeart/2005/8/layout/orgChart1"/>
    <dgm:cxn modelId="{7FE474E1-3AE6-4A77-AF5F-B03DA5CE44AB}" type="presParOf" srcId="{FCFB7DD0-93D1-4701-9142-1A488E6136BA}" destId="{7A4BEF46-A9F9-4F12-AF11-E597E0B4D4E2}" srcOrd="1" destOrd="0" presId="urn:microsoft.com/office/officeart/2005/8/layout/orgChart1"/>
    <dgm:cxn modelId="{42F10033-DD5F-427B-B665-DA542794DB92}" type="presParOf" srcId="{7A4BEF46-A9F9-4F12-AF11-E597E0B4D4E2}" destId="{61B293A0-752E-4E4C-BA7E-30C98D61144B}" srcOrd="0" destOrd="0" presId="urn:microsoft.com/office/officeart/2005/8/layout/orgChart1"/>
    <dgm:cxn modelId="{C02D6CB1-FE27-4F6B-81E0-093CE12E5720}" type="presParOf" srcId="{7A4BEF46-A9F9-4F12-AF11-E597E0B4D4E2}" destId="{974C9A04-0B0E-4D8D-ACB4-BD56C8964419}" srcOrd="1" destOrd="0" presId="urn:microsoft.com/office/officeart/2005/8/layout/orgChart1"/>
    <dgm:cxn modelId="{C8C81D33-24B4-45A3-A7D4-3DDC99F32637}" type="presParOf" srcId="{974C9A04-0B0E-4D8D-ACB4-BD56C8964419}" destId="{D5D137BE-4238-4B6D-A7B7-D9AD201CA4F7}" srcOrd="0" destOrd="0" presId="urn:microsoft.com/office/officeart/2005/8/layout/orgChart1"/>
    <dgm:cxn modelId="{127D4E9C-8110-48CF-BACB-E80505D69CE1}" type="presParOf" srcId="{D5D137BE-4238-4B6D-A7B7-D9AD201CA4F7}" destId="{72F100E5-E69A-43B3-B69D-D1EDEAFA7CE7}" srcOrd="0" destOrd="0" presId="urn:microsoft.com/office/officeart/2005/8/layout/orgChart1"/>
    <dgm:cxn modelId="{EB159487-DCDB-4AF1-9720-E02D5D24EFE7}" type="presParOf" srcId="{D5D137BE-4238-4B6D-A7B7-D9AD201CA4F7}" destId="{22259BED-9214-4994-80B7-8E9C384000C7}" srcOrd="1" destOrd="0" presId="urn:microsoft.com/office/officeart/2005/8/layout/orgChart1"/>
    <dgm:cxn modelId="{7DD54D98-162A-4606-A1B2-3804C36FEBAB}" type="presParOf" srcId="{974C9A04-0B0E-4D8D-ACB4-BD56C8964419}" destId="{114C58E9-CF3F-4A89-82CC-9A457E33C857}" srcOrd="1" destOrd="0" presId="urn:microsoft.com/office/officeart/2005/8/layout/orgChart1"/>
    <dgm:cxn modelId="{AC28D27F-36CF-4A2C-BFBE-317E3309914E}" type="presParOf" srcId="{974C9A04-0B0E-4D8D-ACB4-BD56C8964419}" destId="{BD3BB29C-5830-4543-99E6-610B7B9783D2}" srcOrd="2" destOrd="0" presId="urn:microsoft.com/office/officeart/2005/8/layout/orgChart1"/>
    <dgm:cxn modelId="{95D7D345-646E-400B-BDC8-031D04428114}" type="presParOf" srcId="{7A4BEF46-A9F9-4F12-AF11-E597E0B4D4E2}" destId="{CBC41254-633D-4D4B-B60D-FC2B62C11EEB}" srcOrd="2" destOrd="0" presId="urn:microsoft.com/office/officeart/2005/8/layout/orgChart1"/>
    <dgm:cxn modelId="{C22E2DAC-414A-4A2F-93C0-450B533DDA85}" type="presParOf" srcId="{7A4BEF46-A9F9-4F12-AF11-E597E0B4D4E2}" destId="{337B0B30-5DC6-4447-ADA7-3B5DCBB881EB}" srcOrd="3" destOrd="0" presId="urn:microsoft.com/office/officeart/2005/8/layout/orgChart1"/>
    <dgm:cxn modelId="{137A7DE7-2375-40DB-B393-A89166E34A16}" type="presParOf" srcId="{337B0B30-5DC6-4447-ADA7-3B5DCBB881EB}" destId="{9B82082C-26A8-47A1-9E1C-6333AC25F93B}" srcOrd="0" destOrd="0" presId="urn:microsoft.com/office/officeart/2005/8/layout/orgChart1"/>
    <dgm:cxn modelId="{DAB1FD01-49DD-470D-AC01-AB14F8A2E7BE}" type="presParOf" srcId="{9B82082C-26A8-47A1-9E1C-6333AC25F93B}" destId="{9B8F486D-1DF5-4DE1-8EC8-A720C81DE0AF}" srcOrd="0" destOrd="0" presId="urn:microsoft.com/office/officeart/2005/8/layout/orgChart1"/>
    <dgm:cxn modelId="{4655CB5A-8DC8-4F50-8CA2-161AB0B63E0E}" type="presParOf" srcId="{9B82082C-26A8-47A1-9E1C-6333AC25F93B}" destId="{465DD859-39D3-49F8-90A3-AADFC1F0DEE8}" srcOrd="1" destOrd="0" presId="urn:microsoft.com/office/officeart/2005/8/layout/orgChart1"/>
    <dgm:cxn modelId="{FA2E8627-2817-4AB2-9E4F-E353F7D97C51}" type="presParOf" srcId="{337B0B30-5DC6-4447-ADA7-3B5DCBB881EB}" destId="{BDAB9538-0EDA-4C9C-874C-8063B6370D49}" srcOrd="1" destOrd="0" presId="urn:microsoft.com/office/officeart/2005/8/layout/orgChart1"/>
    <dgm:cxn modelId="{5E9725F3-0EAB-4770-ADC8-47177C821596}" type="presParOf" srcId="{337B0B30-5DC6-4447-ADA7-3B5DCBB881EB}" destId="{D5E465DC-1F76-47EE-953A-6809001BC815}" srcOrd="2" destOrd="0" presId="urn:microsoft.com/office/officeart/2005/8/layout/orgChart1"/>
    <dgm:cxn modelId="{B7BFA814-DDAF-41F7-B404-9A1D5B49A56A}" type="presParOf" srcId="{FCFB7DD0-93D1-4701-9142-1A488E6136BA}" destId="{9C7D9367-3C1C-45EC-8898-8BC68DE57DB1}" srcOrd="2" destOrd="0" presId="urn:microsoft.com/office/officeart/2005/8/layout/orgChart1"/>
    <dgm:cxn modelId="{E5413B3C-420C-4F54-B0EC-6DC56F7FECEF}" type="presParOf" srcId="{087A8196-21FC-45AC-8770-8FCD80894547}" destId="{C06C37A2-0441-4103-9762-F8840F5A57A3}" srcOrd="10" destOrd="0" presId="urn:microsoft.com/office/officeart/2005/8/layout/orgChart1"/>
    <dgm:cxn modelId="{5C765BE2-CB36-4B7D-B38C-8EF345D4C853}" type="presParOf" srcId="{087A8196-21FC-45AC-8770-8FCD80894547}" destId="{785A228D-E840-424A-9B13-E591E5581EA8}" srcOrd="11" destOrd="0" presId="urn:microsoft.com/office/officeart/2005/8/layout/orgChart1"/>
    <dgm:cxn modelId="{D0810425-4300-49B3-8E9D-15E409CA1D37}" type="presParOf" srcId="{785A228D-E840-424A-9B13-E591E5581EA8}" destId="{0F411BD0-267D-463A-A86B-F0DF7C4043D7}" srcOrd="0" destOrd="0" presId="urn:microsoft.com/office/officeart/2005/8/layout/orgChart1"/>
    <dgm:cxn modelId="{183F59CD-56E6-4074-BB42-034C2B0B32D5}" type="presParOf" srcId="{0F411BD0-267D-463A-A86B-F0DF7C4043D7}" destId="{C586A785-B563-4219-9F44-79901BC99574}" srcOrd="0" destOrd="0" presId="urn:microsoft.com/office/officeart/2005/8/layout/orgChart1"/>
    <dgm:cxn modelId="{02FE059D-C099-4810-B0F7-BB397280C10C}" type="presParOf" srcId="{0F411BD0-267D-463A-A86B-F0DF7C4043D7}" destId="{5AE9273C-0175-46D1-A118-BF7B860726FC}" srcOrd="1" destOrd="0" presId="urn:microsoft.com/office/officeart/2005/8/layout/orgChart1"/>
    <dgm:cxn modelId="{26C7F990-0171-4943-B4BE-FD107A8F40E7}" type="presParOf" srcId="{785A228D-E840-424A-9B13-E591E5581EA8}" destId="{2060A6BB-5F73-4DA9-8740-669AC730D285}" srcOrd="1" destOrd="0" presId="urn:microsoft.com/office/officeart/2005/8/layout/orgChart1"/>
    <dgm:cxn modelId="{83AFBAFC-9F76-446C-841C-481EE4716AD1}" type="presParOf" srcId="{785A228D-E840-424A-9B13-E591E5581EA8}" destId="{A3999F13-B5DC-4426-887A-401C091171E2}" srcOrd="2" destOrd="0" presId="urn:microsoft.com/office/officeart/2005/8/layout/orgChart1"/>
    <dgm:cxn modelId="{104BED45-7403-46A6-A9C0-A9D86AB955BD}" type="presParOf" srcId="{4537C9DE-D7F1-458D-87AC-DE34B2259109}" destId="{76F7EA24-1CC0-4D6E-A0D6-C03F9E9DEF99}" srcOrd="2" destOrd="0" presId="urn:microsoft.com/office/officeart/2005/8/layout/orgChart1"/>
    <dgm:cxn modelId="{1D88BB08-1BAC-4FAD-89DD-7A1FF08DAC85}" type="presParOf" srcId="{76F7EA24-1CC0-4D6E-A0D6-C03F9E9DEF99}" destId="{C9E2FD1D-B227-41E1-84CF-79D6C18082B6}" srcOrd="0" destOrd="0" presId="urn:microsoft.com/office/officeart/2005/8/layout/orgChart1"/>
    <dgm:cxn modelId="{1640B7FD-E371-444A-A528-57AFD7280D51}" type="presParOf" srcId="{76F7EA24-1CC0-4D6E-A0D6-C03F9E9DEF99}" destId="{3C94507D-E991-4818-832B-02B02C34CA57}" srcOrd="1" destOrd="0" presId="urn:microsoft.com/office/officeart/2005/8/layout/orgChart1"/>
    <dgm:cxn modelId="{F4D53BEF-4B89-42E1-84B3-DA2A6542D286}" type="presParOf" srcId="{3C94507D-E991-4818-832B-02B02C34CA57}" destId="{D3436416-03D8-47E9-BA5D-5A1A7D59EE57}" srcOrd="0" destOrd="0" presId="urn:microsoft.com/office/officeart/2005/8/layout/orgChart1"/>
    <dgm:cxn modelId="{F835A17D-8CFB-4677-B0DD-0882AC582D32}" type="presParOf" srcId="{D3436416-03D8-47E9-BA5D-5A1A7D59EE57}" destId="{1F953F0F-1998-495B-B709-A740A3958529}" srcOrd="0" destOrd="0" presId="urn:microsoft.com/office/officeart/2005/8/layout/orgChart1"/>
    <dgm:cxn modelId="{BB7A38D8-87A6-48DC-88C9-82D1D14800E2}" type="presParOf" srcId="{D3436416-03D8-47E9-BA5D-5A1A7D59EE57}" destId="{75260AC4-32A9-4570-ACE3-A6BFD21F2D72}" srcOrd="1" destOrd="0" presId="urn:microsoft.com/office/officeart/2005/8/layout/orgChart1"/>
    <dgm:cxn modelId="{DD51E87C-97CB-4F6A-B731-DC6FBFC76E3C}" type="presParOf" srcId="{3C94507D-E991-4818-832B-02B02C34CA57}" destId="{060824BE-8390-460D-8F96-B94E45FD2BA6}" srcOrd="1" destOrd="0" presId="urn:microsoft.com/office/officeart/2005/8/layout/orgChart1"/>
    <dgm:cxn modelId="{1A109072-C543-4375-AF80-936401F54BA7}" type="presParOf" srcId="{3C94507D-E991-4818-832B-02B02C34CA57}" destId="{9587E16B-7C6B-4FFF-B2A8-D4AF0155CEF4}" srcOrd="2" destOrd="0" presId="urn:microsoft.com/office/officeart/2005/8/layout/orgChart1"/>
    <dgm:cxn modelId="{26BD2449-82DE-4396-819E-37B592FF3D5C}" type="presParOf" srcId="{76F7EA24-1CC0-4D6E-A0D6-C03F9E9DEF99}" destId="{08585F19-9971-49FC-992E-2C91D2940E64}" srcOrd="2" destOrd="0" presId="urn:microsoft.com/office/officeart/2005/8/layout/orgChart1"/>
    <dgm:cxn modelId="{8A931453-FE4A-4989-B571-E4C32C9BC091}" type="presParOf" srcId="{76F7EA24-1CC0-4D6E-A0D6-C03F9E9DEF99}" destId="{328632AD-FC78-4BC5-8B0D-052173BFA124}" srcOrd="3" destOrd="0" presId="urn:microsoft.com/office/officeart/2005/8/layout/orgChart1"/>
    <dgm:cxn modelId="{45D8643A-7180-4728-BA41-87681B8F860B}" type="presParOf" srcId="{328632AD-FC78-4BC5-8B0D-052173BFA124}" destId="{38F93EA1-18AD-4299-9F70-5381811B732D}" srcOrd="0" destOrd="0" presId="urn:microsoft.com/office/officeart/2005/8/layout/orgChart1"/>
    <dgm:cxn modelId="{62C82660-334B-4B62-8406-3F6AED233163}" type="presParOf" srcId="{38F93EA1-18AD-4299-9F70-5381811B732D}" destId="{1C39D525-B505-4B5E-AA89-9ADC305F7E1B}" srcOrd="0" destOrd="0" presId="urn:microsoft.com/office/officeart/2005/8/layout/orgChart1"/>
    <dgm:cxn modelId="{3484F739-D723-4339-AF6E-94E07F1283FB}" type="presParOf" srcId="{38F93EA1-18AD-4299-9F70-5381811B732D}" destId="{6B67610A-7380-4C71-B915-83E0689B988D}" srcOrd="1" destOrd="0" presId="urn:microsoft.com/office/officeart/2005/8/layout/orgChart1"/>
    <dgm:cxn modelId="{C2147927-B9A9-43A2-A740-DA252E8F3259}" type="presParOf" srcId="{328632AD-FC78-4BC5-8B0D-052173BFA124}" destId="{E1942821-055E-4182-A1E4-581C0D6E0B97}" srcOrd="1" destOrd="0" presId="urn:microsoft.com/office/officeart/2005/8/layout/orgChart1"/>
    <dgm:cxn modelId="{9E71CDD0-6936-44F2-8048-4DFA9A4C8888}" type="presParOf" srcId="{328632AD-FC78-4BC5-8B0D-052173BFA124}" destId="{AA94E44A-60FB-4747-B93C-0489A939671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680165-690A-4D35-89FF-013F9885755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36A9D25-5D1C-46C5-9B8B-C5E707B35BEB}">
      <dgm:prSet phldrT="[Text]" custT="1"/>
      <dgm:spPr/>
      <dgm:t>
        <a:bodyPr/>
        <a:lstStyle/>
        <a:p>
          <a:r>
            <a:rPr lang="en-GB" sz="600" dirty="0"/>
            <a:t>Deputy Director of Development </a:t>
          </a:r>
          <a:r>
            <a:rPr lang="en-GB" sz="600" baseline="30000" dirty="0"/>
            <a:t>3</a:t>
          </a:r>
        </a:p>
        <a:p>
          <a:r>
            <a:rPr lang="en-GB" sz="600" dirty="0"/>
            <a:t>Sarah Flew </a:t>
          </a:r>
          <a:endParaRPr lang="en-GB" sz="500" dirty="0"/>
        </a:p>
      </dgm:t>
    </dgm:pt>
    <dgm:pt modelId="{EC7C8262-F744-49AE-9A51-1C2F631969ED}" type="parTrans" cxnId="{1FD6F612-FBCD-4494-AAA9-60B8225FACFD}">
      <dgm:prSet/>
      <dgm:spPr/>
      <dgm:t>
        <a:bodyPr/>
        <a:lstStyle/>
        <a:p>
          <a:endParaRPr lang="en-GB"/>
        </a:p>
      </dgm:t>
    </dgm:pt>
    <dgm:pt modelId="{463C647F-A071-486A-8630-280CF95FBF1E}" type="sibTrans" cxnId="{1FD6F612-FBCD-4494-AAA9-60B8225FACFD}">
      <dgm:prSet/>
      <dgm:spPr/>
      <dgm:t>
        <a:bodyPr/>
        <a:lstStyle/>
        <a:p>
          <a:endParaRPr lang="en-GB"/>
        </a:p>
      </dgm:t>
    </dgm:pt>
    <dgm:pt modelId="{E527A048-0D2C-4544-ABB7-5993244CB24C}" type="asst">
      <dgm:prSet custT="1"/>
      <dgm:spPr/>
      <dgm:t>
        <a:bodyPr/>
        <a:lstStyle/>
        <a:p>
          <a:r>
            <a:rPr lang="en-GB" sz="600" dirty="0"/>
            <a:t>Development Assistant to the Director of Development  &amp; Campaigns</a:t>
          </a:r>
        </a:p>
        <a:p>
          <a:r>
            <a:rPr lang="en-GB" sz="600" dirty="0"/>
            <a:t>Angus King </a:t>
          </a:r>
        </a:p>
      </dgm:t>
    </dgm:pt>
    <dgm:pt modelId="{7B9A7471-C54A-45E0-8FCC-4E3D6BFE83C7}" type="parTrans" cxnId="{40E2FE33-724C-47FC-85C3-55C19B96ABCA}">
      <dgm:prSet/>
      <dgm:spPr/>
      <dgm:t>
        <a:bodyPr/>
        <a:lstStyle/>
        <a:p>
          <a:endParaRPr lang="en-GB"/>
        </a:p>
      </dgm:t>
    </dgm:pt>
    <dgm:pt modelId="{7C15CE40-A752-4C97-A06A-A0FCC5A5A313}" type="sibTrans" cxnId="{40E2FE33-724C-47FC-85C3-55C19B96ABCA}">
      <dgm:prSet/>
      <dgm:spPr/>
      <dgm:t>
        <a:bodyPr/>
        <a:lstStyle/>
        <a:p>
          <a:endParaRPr lang="en-GB"/>
        </a:p>
      </dgm:t>
    </dgm:pt>
    <dgm:pt modelId="{BFB5C22B-35F4-4094-BCAE-431975CE51D1}">
      <dgm:prSet/>
      <dgm:spPr/>
      <dgm:t>
        <a:bodyPr/>
        <a:lstStyle/>
        <a:p>
          <a:r>
            <a:rPr lang="en-GB" dirty="0"/>
            <a:t>Head of Development </a:t>
          </a:r>
        </a:p>
        <a:p>
          <a:r>
            <a:rPr lang="en-GB" dirty="0"/>
            <a:t>(Faculty of Natural Sciences)</a:t>
          </a:r>
        </a:p>
        <a:p>
          <a:r>
            <a:rPr lang="en-GB" dirty="0"/>
            <a:t>Marcus Rees-Roberts</a:t>
          </a:r>
        </a:p>
      </dgm:t>
    </dgm:pt>
    <dgm:pt modelId="{3ECB84DD-7710-4BCB-85CD-0A9CDD0D0874}" type="parTrans" cxnId="{54C477E1-E02B-490A-B183-01CA6438952D}">
      <dgm:prSet/>
      <dgm:spPr/>
      <dgm:t>
        <a:bodyPr/>
        <a:lstStyle/>
        <a:p>
          <a:endParaRPr lang="en-US"/>
        </a:p>
      </dgm:t>
    </dgm:pt>
    <dgm:pt modelId="{246574F5-9446-464F-A9AD-E46569977B2C}" type="sibTrans" cxnId="{54C477E1-E02B-490A-B183-01CA6438952D}">
      <dgm:prSet/>
      <dgm:spPr/>
      <dgm:t>
        <a:bodyPr/>
        <a:lstStyle/>
        <a:p>
          <a:endParaRPr lang="en-US"/>
        </a:p>
      </dgm:t>
    </dgm:pt>
    <dgm:pt modelId="{8A4570C4-9382-4E34-A917-75E5E85E5533}">
      <dgm:prSet/>
      <dgm:spPr/>
      <dgm:t>
        <a:bodyPr/>
        <a:lstStyle/>
        <a:p>
          <a:r>
            <a:rPr lang="en-GB" dirty="0"/>
            <a:t>Development Manager</a:t>
          </a:r>
        </a:p>
        <a:p>
          <a:r>
            <a:rPr lang="en-GB" dirty="0"/>
            <a:t>(Faculty of Natural Sciences)</a:t>
          </a:r>
        </a:p>
        <a:p>
          <a:r>
            <a:rPr lang="en-GB" dirty="0"/>
            <a:t>Natalie Sauter</a:t>
          </a:r>
        </a:p>
      </dgm:t>
    </dgm:pt>
    <dgm:pt modelId="{FCC036DB-4956-4F4B-AA8E-A2272A12875D}" type="parTrans" cxnId="{267DE8A0-F294-43CC-86E9-F774FEB7A6B0}">
      <dgm:prSet/>
      <dgm:spPr/>
      <dgm:t>
        <a:bodyPr/>
        <a:lstStyle/>
        <a:p>
          <a:endParaRPr lang="en-US"/>
        </a:p>
      </dgm:t>
    </dgm:pt>
    <dgm:pt modelId="{9C8451D4-B621-4E33-B411-A27BB47EB414}" type="sibTrans" cxnId="{267DE8A0-F294-43CC-86E9-F774FEB7A6B0}">
      <dgm:prSet/>
      <dgm:spPr/>
      <dgm:t>
        <a:bodyPr/>
        <a:lstStyle/>
        <a:p>
          <a:endParaRPr lang="en-US"/>
        </a:p>
      </dgm:t>
    </dgm:pt>
    <dgm:pt modelId="{E996168D-C0DB-4D2D-82A7-70B045A370C5}">
      <dgm:prSet/>
      <dgm:spPr/>
      <dgm:t>
        <a:bodyPr/>
        <a:lstStyle/>
        <a:p>
          <a:r>
            <a:rPr lang="en-US" dirty="0"/>
            <a:t>Development Assistant</a:t>
          </a:r>
        </a:p>
        <a:p>
          <a:r>
            <a:rPr lang="en-GB" dirty="0"/>
            <a:t>(Faculty of Natural Sciences</a:t>
          </a:r>
          <a:r>
            <a:rPr lang="en-US" dirty="0"/>
            <a:t> &amp; Trusts &amp; Foundations)</a:t>
          </a:r>
        </a:p>
        <a:p>
          <a:r>
            <a:rPr lang="en-US" dirty="0"/>
            <a:t>Rebecca Rene</a:t>
          </a:r>
        </a:p>
      </dgm:t>
    </dgm:pt>
    <dgm:pt modelId="{5E5BD88C-A139-4FEF-9DB8-F16F4AB1FDAE}" type="parTrans" cxnId="{353EB33C-2802-449C-8B56-6071E60CA97B}">
      <dgm:prSet/>
      <dgm:spPr/>
      <dgm:t>
        <a:bodyPr/>
        <a:lstStyle/>
        <a:p>
          <a:endParaRPr lang="en-US"/>
        </a:p>
      </dgm:t>
    </dgm:pt>
    <dgm:pt modelId="{58DF46E5-D60A-4291-9821-7663E3BCF892}" type="sibTrans" cxnId="{353EB33C-2802-449C-8B56-6071E60CA97B}">
      <dgm:prSet/>
      <dgm:spPr/>
      <dgm:t>
        <a:bodyPr/>
        <a:lstStyle/>
        <a:p>
          <a:endParaRPr lang="en-US"/>
        </a:p>
      </dgm:t>
    </dgm:pt>
    <dgm:pt modelId="{CACCE67B-58E4-4448-95DC-60CF5E93C828}">
      <dgm:prSet phldrT="[Text]"/>
      <dgm:spPr/>
      <dgm:t>
        <a:bodyPr/>
        <a:lstStyle/>
        <a:p>
          <a:r>
            <a:rPr lang="en-GB" dirty="0"/>
            <a:t>Head of Development </a:t>
          </a:r>
        </a:p>
        <a:p>
          <a:r>
            <a:rPr lang="en-GB" dirty="0"/>
            <a:t>(Faculty of Engineering)</a:t>
          </a:r>
        </a:p>
        <a:p>
          <a:r>
            <a:rPr lang="en-GB" dirty="0"/>
            <a:t>Jamal Iqbal</a:t>
          </a:r>
        </a:p>
      </dgm:t>
    </dgm:pt>
    <dgm:pt modelId="{86C4B3D3-FB81-45C0-985F-14F70B5A1C15}" type="parTrans" cxnId="{26E20898-C4A7-4D82-8756-F792F46CE759}">
      <dgm:prSet/>
      <dgm:spPr/>
      <dgm:t>
        <a:bodyPr/>
        <a:lstStyle/>
        <a:p>
          <a:endParaRPr lang="en-US"/>
        </a:p>
      </dgm:t>
    </dgm:pt>
    <dgm:pt modelId="{82EBF1DF-DA7B-47C4-9673-32689D894FAE}" type="sibTrans" cxnId="{26E20898-C4A7-4D82-8756-F792F46CE759}">
      <dgm:prSet/>
      <dgm:spPr/>
      <dgm:t>
        <a:bodyPr/>
        <a:lstStyle/>
        <a:p>
          <a:endParaRPr lang="en-US"/>
        </a:p>
      </dgm:t>
    </dgm:pt>
    <dgm:pt modelId="{2E70275E-C196-4F5A-BBEC-5A5AF15124C8}">
      <dgm:prSet phldrT="[Text]"/>
      <dgm:spPr/>
      <dgm:t>
        <a:bodyPr/>
        <a:lstStyle/>
        <a:p>
          <a:r>
            <a:rPr lang="en-GB" dirty="0"/>
            <a:t>Development Manager </a:t>
          </a:r>
        </a:p>
        <a:p>
          <a:r>
            <a:rPr lang="en-GB" dirty="0"/>
            <a:t>(Faculty of Engineering)</a:t>
          </a:r>
        </a:p>
        <a:p>
          <a:r>
            <a:rPr lang="en-GB" dirty="0"/>
            <a:t>Kathryn McNeill</a:t>
          </a:r>
        </a:p>
      </dgm:t>
    </dgm:pt>
    <dgm:pt modelId="{648644D0-AFFB-48DD-9D44-E4E9905E2950}" type="parTrans" cxnId="{762096B2-B8C8-4B67-9B65-13797F5774E4}">
      <dgm:prSet/>
      <dgm:spPr/>
      <dgm:t>
        <a:bodyPr/>
        <a:lstStyle/>
        <a:p>
          <a:endParaRPr lang="en-US"/>
        </a:p>
      </dgm:t>
    </dgm:pt>
    <dgm:pt modelId="{59FC39AE-C0A0-406F-8DD1-1D43A93B0A0A}" type="sibTrans" cxnId="{762096B2-B8C8-4B67-9B65-13797F5774E4}">
      <dgm:prSet/>
      <dgm:spPr/>
      <dgm:t>
        <a:bodyPr/>
        <a:lstStyle/>
        <a:p>
          <a:endParaRPr lang="en-US"/>
        </a:p>
      </dgm:t>
    </dgm:pt>
    <dgm:pt modelId="{A0B7F0CA-CC08-4814-B7B5-D2922E2A2BE4}">
      <dgm:prSet phldrT="[Text]"/>
      <dgm:spPr/>
      <dgm:t>
        <a:bodyPr/>
        <a:lstStyle/>
        <a:p>
          <a:r>
            <a:rPr lang="en-GB" dirty="0"/>
            <a:t>Development Manger</a:t>
          </a:r>
        </a:p>
        <a:p>
          <a:r>
            <a:rPr lang="en-GB" dirty="0"/>
            <a:t>(Faculty of Engineering)</a:t>
          </a:r>
        </a:p>
        <a:p>
          <a:r>
            <a:rPr lang="en-GB"/>
            <a:t>Hugh Langford</a:t>
          </a:r>
          <a:endParaRPr lang="en-GB" dirty="0"/>
        </a:p>
      </dgm:t>
    </dgm:pt>
    <dgm:pt modelId="{37BCDACA-F0F0-4B56-BCFA-940901B4362C}" type="parTrans" cxnId="{0E1587EF-2C6C-426C-BA55-F972FE1FF3C3}">
      <dgm:prSet/>
      <dgm:spPr/>
      <dgm:t>
        <a:bodyPr/>
        <a:lstStyle/>
        <a:p>
          <a:endParaRPr lang="en-US"/>
        </a:p>
      </dgm:t>
    </dgm:pt>
    <dgm:pt modelId="{FC658DB3-7FCF-4302-A51F-7B5F6D7F5AE1}" type="sibTrans" cxnId="{0E1587EF-2C6C-426C-BA55-F972FE1FF3C3}">
      <dgm:prSet/>
      <dgm:spPr/>
      <dgm:t>
        <a:bodyPr/>
        <a:lstStyle/>
        <a:p>
          <a:endParaRPr lang="en-US"/>
        </a:p>
      </dgm:t>
    </dgm:pt>
    <dgm:pt modelId="{52C72AE3-82A8-4140-B5CF-C8397451A4B0}">
      <dgm:prSet phldrT="[Text]"/>
      <dgm:spPr/>
      <dgm:t>
        <a:bodyPr/>
        <a:lstStyle/>
        <a:p>
          <a:r>
            <a:rPr lang="en-GB" dirty="0"/>
            <a:t>Development Assistant</a:t>
          </a:r>
        </a:p>
        <a:p>
          <a:r>
            <a:rPr lang="en-GB" dirty="0"/>
            <a:t> </a:t>
          </a:r>
          <a:r>
            <a:rPr lang="en-US" dirty="0"/>
            <a:t>(</a:t>
          </a:r>
          <a:r>
            <a:rPr lang="en-GB" dirty="0"/>
            <a:t>Faculty of Engineering &amp; </a:t>
          </a:r>
          <a:r>
            <a:rPr lang="en-US" dirty="0"/>
            <a:t>Business School) </a:t>
          </a:r>
        </a:p>
        <a:p>
          <a:r>
            <a:rPr lang="en-GB" b="0" dirty="0"/>
            <a:t>Steven Mace</a:t>
          </a:r>
        </a:p>
      </dgm:t>
    </dgm:pt>
    <dgm:pt modelId="{178403C4-2CFB-439A-B7BF-6E0E9A8F8CBF}" type="parTrans" cxnId="{F2090620-5643-4E2D-8D22-05CF8DCA98A5}">
      <dgm:prSet/>
      <dgm:spPr/>
      <dgm:t>
        <a:bodyPr/>
        <a:lstStyle/>
        <a:p>
          <a:endParaRPr lang="en-US"/>
        </a:p>
      </dgm:t>
    </dgm:pt>
    <dgm:pt modelId="{A956913C-3673-4CD4-A1A3-2CB0F4C62ED4}" type="sibTrans" cxnId="{F2090620-5643-4E2D-8D22-05CF8DCA98A5}">
      <dgm:prSet/>
      <dgm:spPr/>
      <dgm:t>
        <a:bodyPr/>
        <a:lstStyle/>
        <a:p>
          <a:endParaRPr lang="en-US"/>
        </a:p>
      </dgm:t>
    </dgm:pt>
    <dgm:pt modelId="{B31A1B4F-2FF3-4B8C-A136-655E25712D48}">
      <dgm:prSet phldrT="[Text]"/>
      <dgm:spPr/>
      <dgm:t>
        <a:bodyPr/>
        <a:lstStyle/>
        <a:p>
          <a:r>
            <a:rPr lang="en-GB" dirty="0"/>
            <a:t>Head of Development (Business School)  </a:t>
          </a:r>
          <a:r>
            <a:rPr lang="en-GB" baseline="30000" dirty="0"/>
            <a:t>3</a:t>
          </a:r>
        </a:p>
        <a:p>
          <a:r>
            <a:rPr lang="en-GB" b="0" dirty="0"/>
            <a:t>Alessio di Capua</a:t>
          </a:r>
        </a:p>
      </dgm:t>
    </dgm:pt>
    <dgm:pt modelId="{4DB1148C-9B62-4979-960E-27DAD4639751}" type="parTrans" cxnId="{3F1FE87C-86B9-4ADD-AB49-20E1D2986546}">
      <dgm:prSet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D3E69DA6-2E8E-46D4-B9A7-96DBB3C14F61}" type="sibTrans" cxnId="{3F1FE87C-86B9-4ADD-AB49-20E1D2986546}">
      <dgm:prSet/>
      <dgm:spPr/>
      <dgm:t>
        <a:bodyPr/>
        <a:lstStyle/>
        <a:p>
          <a:endParaRPr lang="en-US"/>
        </a:p>
      </dgm:t>
    </dgm:pt>
    <dgm:pt modelId="{EF667BA2-B2FA-44DF-BB9B-6DB903978158}">
      <dgm:prSet phldrT="[Text]"/>
      <dgm:spPr/>
      <dgm:t>
        <a:bodyPr/>
        <a:lstStyle/>
        <a:p>
          <a:pPr eaLnBrk="1" latinLnBrk="0"/>
          <a:r>
            <a:rPr lang="en-GB" dirty="0"/>
            <a:t>Development Manager (Business School)</a:t>
          </a:r>
        </a:p>
        <a:p>
          <a:pPr eaLnBrk="1" latinLnBrk="0"/>
          <a:r>
            <a:rPr lang="en-GB" dirty="0"/>
            <a:t>Kristin Martin</a:t>
          </a:r>
        </a:p>
      </dgm:t>
    </dgm:pt>
    <dgm:pt modelId="{F43AFB0E-0E66-48D1-9AA9-69F235E89F0E}" type="parTrans" cxnId="{6982A044-B788-46A2-8557-2CE483BDFB3F}">
      <dgm:prSet/>
      <dgm:spPr/>
      <dgm:t>
        <a:bodyPr/>
        <a:lstStyle/>
        <a:p>
          <a:endParaRPr lang="en-US"/>
        </a:p>
      </dgm:t>
    </dgm:pt>
    <dgm:pt modelId="{3FB1A86F-5F4D-4824-8C74-86604FFD7D30}" type="sibTrans" cxnId="{6982A044-B788-46A2-8557-2CE483BDFB3F}">
      <dgm:prSet/>
      <dgm:spPr/>
      <dgm:t>
        <a:bodyPr/>
        <a:lstStyle/>
        <a:p>
          <a:endParaRPr lang="en-US"/>
        </a:p>
      </dgm:t>
    </dgm:pt>
    <dgm:pt modelId="{EF7A989A-3071-4BBF-A1A4-B8726C049B13}">
      <dgm:prSet phldrT="[Text]"/>
      <dgm:spPr/>
      <dgm:t>
        <a:bodyPr/>
        <a:lstStyle/>
        <a:p>
          <a:r>
            <a:rPr lang="en-US" dirty="0"/>
            <a:t>Development Assistant (</a:t>
          </a:r>
          <a:r>
            <a:rPr lang="en-GB" dirty="0"/>
            <a:t>Faculty of Engineering &amp; </a:t>
          </a:r>
          <a:r>
            <a:rPr lang="en-US" dirty="0"/>
            <a:t>Business School) </a:t>
          </a:r>
        </a:p>
        <a:p>
          <a:r>
            <a:rPr lang="en-GB" b="0" dirty="0"/>
            <a:t>Steven Mace</a:t>
          </a:r>
        </a:p>
      </dgm:t>
    </dgm:pt>
    <dgm:pt modelId="{E348EC54-9E8A-48E5-9FDD-2DFDD83C4964}" type="parTrans" cxnId="{3904F41B-F0FC-47EB-A89C-AB322F69A1FB}">
      <dgm:prSet/>
      <dgm:spPr/>
      <dgm:t>
        <a:bodyPr/>
        <a:lstStyle/>
        <a:p>
          <a:endParaRPr lang="en-US"/>
        </a:p>
      </dgm:t>
    </dgm:pt>
    <dgm:pt modelId="{39A880A4-EE75-4CEB-8A84-F71D9D0A83E5}" type="sibTrans" cxnId="{3904F41B-F0FC-47EB-A89C-AB322F69A1FB}">
      <dgm:prSet/>
      <dgm:spPr/>
      <dgm:t>
        <a:bodyPr/>
        <a:lstStyle/>
        <a:p>
          <a:endParaRPr lang="en-US"/>
        </a:p>
      </dgm:t>
    </dgm:pt>
    <dgm:pt modelId="{36FFC67A-E045-4855-B3D0-8CB280DFADE6}">
      <dgm:prSet phldrT="[Text]"/>
      <dgm:spPr/>
      <dgm:t>
        <a:bodyPr/>
        <a:lstStyle/>
        <a:p>
          <a:r>
            <a:rPr lang="en-GB" dirty="0"/>
            <a:t>Head of Trusts &amp; Foundations </a:t>
          </a:r>
        </a:p>
        <a:p>
          <a:r>
            <a:rPr lang="en-GB" dirty="0"/>
            <a:t>Clare Dodds</a:t>
          </a:r>
        </a:p>
      </dgm:t>
    </dgm:pt>
    <dgm:pt modelId="{DA9A43C5-FB11-475A-8D87-334A3A555962}" type="parTrans" cxnId="{EB5795D6-81D5-4E8D-928B-0CD328E5A247}">
      <dgm:prSet/>
      <dgm:spPr/>
      <dgm:t>
        <a:bodyPr/>
        <a:lstStyle/>
        <a:p>
          <a:endParaRPr lang="en-US"/>
        </a:p>
      </dgm:t>
    </dgm:pt>
    <dgm:pt modelId="{102C876E-A43A-49BF-95E9-A3A46523BAB0}" type="sibTrans" cxnId="{EB5795D6-81D5-4E8D-928B-0CD328E5A247}">
      <dgm:prSet/>
      <dgm:spPr/>
      <dgm:t>
        <a:bodyPr/>
        <a:lstStyle/>
        <a:p>
          <a:endParaRPr lang="en-US"/>
        </a:p>
      </dgm:t>
    </dgm:pt>
    <dgm:pt modelId="{F7B584F1-D207-4D73-80B5-A2D35E7D4857}">
      <dgm:prSet phldrT="[Text]"/>
      <dgm:spPr/>
      <dgm:t>
        <a:bodyPr/>
        <a:lstStyle/>
        <a:p>
          <a:r>
            <a:rPr lang="en-GB" dirty="0"/>
            <a:t>Trusts &amp; Foundations Manager                         </a:t>
          </a:r>
          <a:endParaRPr lang="en-US" dirty="0"/>
        </a:p>
        <a:p>
          <a:r>
            <a:rPr lang="en-GB" dirty="0"/>
            <a:t>Gabbie </a:t>
          </a:r>
          <a:r>
            <a:rPr lang="en-US" dirty="0"/>
            <a:t>Filmer-Pasco</a:t>
          </a:r>
          <a:endParaRPr lang="en-GB" dirty="0"/>
        </a:p>
      </dgm:t>
    </dgm:pt>
    <dgm:pt modelId="{01D35108-21A8-416C-94D2-7BA50575671A}" type="parTrans" cxnId="{4FF51EA0-774E-41E4-BD5A-6D20DC3EB307}">
      <dgm:prSet/>
      <dgm:spPr/>
      <dgm:t>
        <a:bodyPr/>
        <a:lstStyle/>
        <a:p>
          <a:endParaRPr lang="en-US"/>
        </a:p>
      </dgm:t>
    </dgm:pt>
    <dgm:pt modelId="{5871F794-413D-4661-B33B-6F3D33C8E661}" type="sibTrans" cxnId="{4FF51EA0-774E-41E4-BD5A-6D20DC3EB307}">
      <dgm:prSet/>
      <dgm:spPr/>
      <dgm:t>
        <a:bodyPr/>
        <a:lstStyle/>
        <a:p>
          <a:endParaRPr lang="en-US"/>
        </a:p>
      </dgm:t>
    </dgm:pt>
    <dgm:pt modelId="{126D8284-EFB7-4D54-A258-2949C0B639B9}">
      <dgm:prSet/>
      <dgm:spPr/>
      <dgm:t>
        <a:bodyPr/>
        <a:lstStyle/>
        <a:p>
          <a:r>
            <a:rPr lang="en-US" dirty="0"/>
            <a:t>Trusts &amp; Foundations Coordinator </a:t>
          </a:r>
        </a:p>
        <a:p>
          <a:r>
            <a:rPr lang="en-US" dirty="0"/>
            <a:t>Amelia Hammond</a:t>
          </a:r>
        </a:p>
      </dgm:t>
    </dgm:pt>
    <dgm:pt modelId="{93D9640D-C8AC-41D5-AFD0-DE3BC01276D3}" type="parTrans" cxnId="{E55F44EA-6A4F-402A-99AB-CEE7D1E9F952}">
      <dgm:prSet/>
      <dgm:spPr/>
      <dgm:t>
        <a:bodyPr/>
        <a:lstStyle/>
        <a:p>
          <a:endParaRPr lang="en-US"/>
        </a:p>
      </dgm:t>
    </dgm:pt>
    <dgm:pt modelId="{D90B1C64-B8BB-4565-9124-CF3D3D7199E9}" type="sibTrans" cxnId="{E55F44EA-6A4F-402A-99AB-CEE7D1E9F952}">
      <dgm:prSet/>
      <dgm:spPr/>
      <dgm:t>
        <a:bodyPr/>
        <a:lstStyle/>
        <a:p>
          <a:endParaRPr lang="en-US"/>
        </a:p>
      </dgm:t>
    </dgm:pt>
    <dgm:pt modelId="{59B8138A-BD25-41F2-BBD9-99C7E33C8B03}">
      <dgm:prSet/>
      <dgm:spPr/>
      <dgm:t>
        <a:bodyPr/>
        <a:lstStyle/>
        <a:p>
          <a:r>
            <a:rPr lang="en-US" dirty="0"/>
            <a:t>Development Assistant</a:t>
          </a:r>
        </a:p>
        <a:p>
          <a:r>
            <a:rPr lang="en-GB" dirty="0"/>
            <a:t>(Faculty of Natural Sciences</a:t>
          </a:r>
          <a:r>
            <a:rPr lang="en-US" dirty="0"/>
            <a:t> &amp; Trusts &amp; Foundations)</a:t>
          </a:r>
        </a:p>
        <a:p>
          <a:r>
            <a:rPr lang="en-US" dirty="0"/>
            <a:t>Rebecca Rene</a:t>
          </a:r>
        </a:p>
      </dgm:t>
    </dgm:pt>
    <dgm:pt modelId="{E814EC4B-FF9B-4654-9EB8-3DC7A5AF8AFB}" type="parTrans" cxnId="{6BC1FBF9-6B1E-4FBA-80DE-3F4D494058B7}">
      <dgm:prSet/>
      <dgm:spPr/>
      <dgm:t>
        <a:bodyPr/>
        <a:lstStyle/>
        <a:p>
          <a:endParaRPr lang="en-US"/>
        </a:p>
      </dgm:t>
    </dgm:pt>
    <dgm:pt modelId="{028FBD20-3AFE-40AA-9223-9686E05CE6E1}" type="sibTrans" cxnId="{6BC1FBF9-6B1E-4FBA-80DE-3F4D494058B7}">
      <dgm:prSet/>
      <dgm:spPr/>
      <dgm:t>
        <a:bodyPr/>
        <a:lstStyle/>
        <a:p>
          <a:endParaRPr lang="en-US"/>
        </a:p>
      </dgm:t>
    </dgm:pt>
    <dgm:pt modelId="{DC61A030-AA30-41FA-86A1-D448E0964677}">
      <dgm:prSet/>
      <dgm:spPr/>
      <dgm:t>
        <a:bodyPr/>
        <a:lstStyle/>
        <a:p>
          <a:r>
            <a:rPr lang="en-GB" dirty="0"/>
            <a:t>Development Officer</a:t>
          </a:r>
        </a:p>
        <a:p>
          <a:r>
            <a:rPr lang="en-GB" dirty="0"/>
            <a:t>(Faculty of Engineering)</a:t>
          </a:r>
        </a:p>
        <a:p>
          <a:r>
            <a:rPr lang="en-GB" dirty="0"/>
            <a:t>Daniel Corkhill</a:t>
          </a:r>
        </a:p>
      </dgm:t>
    </dgm:pt>
    <dgm:pt modelId="{858D794B-45C8-432C-B4F6-530FD8312048}" type="parTrans" cxnId="{B120E967-1AB5-45C6-B237-71DED3F39DAF}">
      <dgm:prSet/>
      <dgm:spPr/>
      <dgm:t>
        <a:bodyPr/>
        <a:lstStyle/>
        <a:p>
          <a:endParaRPr lang="en-GB"/>
        </a:p>
      </dgm:t>
    </dgm:pt>
    <dgm:pt modelId="{781BEFF2-FE65-4ED4-9219-24D078B0CAE6}" type="sibTrans" cxnId="{B120E967-1AB5-45C6-B237-71DED3F39DAF}">
      <dgm:prSet/>
      <dgm:spPr/>
      <dgm:t>
        <a:bodyPr/>
        <a:lstStyle/>
        <a:p>
          <a:endParaRPr lang="en-GB"/>
        </a:p>
      </dgm:t>
    </dgm:pt>
    <dgm:pt modelId="{3ABF0CB5-7075-4EDF-BD6E-373C5CD44025}">
      <dgm:prSet/>
      <dgm:spPr/>
      <dgm:t>
        <a:bodyPr/>
        <a:lstStyle/>
        <a:p>
          <a:r>
            <a:rPr lang="en-GB" dirty="0"/>
            <a:t>Head of </a:t>
          </a:r>
        </a:p>
        <a:p>
          <a:r>
            <a:rPr lang="en-GB" dirty="0"/>
            <a:t>Regular Giving and Legacy Giving</a:t>
          </a:r>
          <a:endParaRPr lang="en-GB" b="1" dirty="0"/>
        </a:p>
        <a:p>
          <a:r>
            <a:rPr lang="en-GB" dirty="0"/>
            <a:t>Anna Wall </a:t>
          </a:r>
        </a:p>
      </dgm:t>
    </dgm:pt>
    <dgm:pt modelId="{3640BA60-03E0-41EF-BC57-7D7DD8967BE5}" type="parTrans" cxnId="{B7B9B80D-A4B3-489B-95D7-8125149BEDCF}">
      <dgm:prSet/>
      <dgm:spPr/>
      <dgm:t>
        <a:bodyPr/>
        <a:lstStyle/>
        <a:p>
          <a:endParaRPr lang="en-GB"/>
        </a:p>
      </dgm:t>
    </dgm:pt>
    <dgm:pt modelId="{6530BBED-105E-444C-BC2C-117BE0496EE9}" type="sibTrans" cxnId="{B7B9B80D-A4B3-489B-95D7-8125149BEDCF}">
      <dgm:prSet/>
      <dgm:spPr/>
      <dgm:t>
        <a:bodyPr/>
        <a:lstStyle/>
        <a:p>
          <a:endParaRPr lang="en-GB"/>
        </a:p>
      </dgm:t>
    </dgm:pt>
    <dgm:pt modelId="{81BBC570-746E-4E97-B9ED-E5646D57C986}">
      <dgm:prSet/>
      <dgm:spPr/>
      <dgm:t>
        <a:bodyPr/>
        <a:lstStyle/>
        <a:p>
          <a:r>
            <a:rPr lang="en-GB" dirty="0"/>
            <a:t>Regular Giving Officer (Mid-value and Telephone Campaigns)</a:t>
          </a:r>
        </a:p>
        <a:p>
          <a:r>
            <a:rPr lang="en-GB" b="0" dirty="0"/>
            <a:t>Amy Cook</a:t>
          </a:r>
        </a:p>
      </dgm:t>
    </dgm:pt>
    <dgm:pt modelId="{E4895110-1EF6-466D-8810-F9D42E380475}" type="parTrans" cxnId="{2C27992F-CE66-41B6-BDBD-63A7AFAB685D}">
      <dgm:prSet/>
      <dgm:spPr/>
      <dgm:t>
        <a:bodyPr/>
        <a:lstStyle/>
        <a:p>
          <a:endParaRPr lang="en-GB"/>
        </a:p>
      </dgm:t>
    </dgm:pt>
    <dgm:pt modelId="{FE903848-8489-4289-8A9B-E4D171929689}" type="sibTrans" cxnId="{2C27992F-CE66-41B6-BDBD-63A7AFAB685D}">
      <dgm:prSet/>
      <dgm:spPr/>
      <dgm:t>
        <a:bodyPr/>
        <a:lstStyle/>
        <a:p>
          <a:endParaRPr lang="en-GB"/>
        </a:p>
      </dgm:t>
    </dgm:pt>
    <dgm:pt modelId="{94398EAA-76F5-4461-A886-EE72D295F5B8}">
      <dgm:prSet/>
      <dgm:spPr/>
      <dgm:t>
        <a:bodyPr/>
        <a:lstStyle/>
        <a:p>
          <a:r>
            <a:rPr lang="en-GB"/>
            <a:t>Regular Giving Officer (Acquisition and Retention)</a:t>
          </a:r>
        </a:p>
        <a:p>
          <a:r>
            <a:rPr lang="en-GB"/>
            <a:t>Aimee </a:t>
          </a:r>
          <a:r>
            <a:rPr lang="en-GB" dirty="0"/>
            <a:t>Walton</a:t>
          </a:r>
        </a:p>
      </dgm:t>
    </dgm:pt>
    <dgm:pt modelId="{962D8C1E-EED3-431D-BFB2-C892AF43E09C}" type="parTrans" cxnId="{8119690D-FB76-4BC8-9AA5-5CE19378E2C9}">
      <dgm:prSet/>
      <dgm:spPr/>
      <dgm:t>
        <a:bodyPr/>
        <a:lstStyle/>
        <a:p>
          <a:endParaRPr lang="en-GB"/>
        </a:p>
      </dgm:t>
    </dgm:pt>
    <dgm:pt modelId="{6D764772-F405-4522-A4E2-C4DD75B26076}" type="sibTrans" cxnId="{8119690D-FB76-4BC8-9AA5-5CE19378E2C9}">
      <dgm:prSet/>
      <dgm:spPr/>
      <dgm:t>
        <a:bodyPr/>
        <a:lstStyle/>
        <a:p>
          <a:endParaRPr lang="en-GB"/>
        </a:p>
      </dgm:t>
    </dgm:pt>
    <dgm:pt modelId="{531D4670-2C31-4E2A-8C0E-FD8367E29B70}">
      <dgm:prSet/>
      <dgm:spPr/>
      <dgm:t>
        <a:bodyPr/>
        <a:lstStyle/>
        <a:p>
          <a:r>
            <a:rPr lang="en-GB" dirty="0"/>
            <a:t>Legacy Giving Coordinator</a:t>
          </a:r>
        </a:p>
        <a:p>
          <a:r>
            <a:rPr lang="en-GB"/>
            <a:t>Katharine Palmer</a:t>
          </a:r>
          <a:endParaRPr lang="en-GB" dirty="0"/>
        </a:p>
      </dgm:t>
    </dgm:pt>
    <dgm:pt modelId="{1B649C04-81A1-4936-AAA1-D202D8409B95}" type="parTrans" cxnId="{F5A92811-BB94-44F6-9F83-91FF3F1C764F}">
      <dgm:prSet/>
      <dgm:spPr/>
      <dgm:t>
        <a:bodyPr/>
        <a:lstStyle/>
        <a:p>
          <a:endParaRPr lang="en-GB"/>
        </a:p>
      </dgm:t>
    </dgm:pt>
    <dgm:pt modelId="{8E1AA421-D452-42E1-935F-F28C92ED92E8}" type="sibTrans" cxnId="{F5A92811-BB94-44F6-9F83-91FF3F1C764F}">
      <dgm:prSet/>
      <dgm:spPr/>
      <dgm:t>
        <a:bodyPr/>
        <a:lstStyle/>
        <a:p>
          <a:endParaRPr lang="en-GB"/>
        </a:p>
      </dgm:t>
    </dgm:pt>
    <dgm:pt modelId="{8D741FD5-F931-475C-A99A-AF85ED5E26F3}">
      <dgm:prSet/>
      <dgm:spPr/>
      <dgm:t>
        <a:bodyPr/>
        <a:lstStyle/>
        <a:p>
          <a:r>
            <a:rPr lang="en-GB" dirty="0"/>
            <a:t>Regular Giving &amp; Legacies Assistant </a:t>
          </a:r>
        </a:p>
        <a:p>
          <a:r>
            <a:rPr lang="en-GB" dirty="0"/>
            <a:t>Faylisha Scott</a:t>
          </a:r>
        </a:p>
      </dgm:t>
    </dgm:pt>
    <dgm:pt modelId="{B83D65F9-5C5F-4938-BD89-69272DEABC1B}" type="parTrans" cxnId="{A7BB3120-A737-431E-AC43-46C44A18B92D}">
      <dgm:prSet/>
      <dgm:spPr/>
      <dgm:t>
        <a:bodyPr/>
        <a:lstStyle/>
        <a:p>
          <a:endParaRPr lang="en-GB"/>
        </a:p>
      </dgm:t>
    </dgm:pt>
    <dgm:pt modelId="{36DC188F-83D0-466C-8D8B-D788C7531A90}" type="sibTrans" cxnId="{A7BB3120-A737-431E-AC43-46C44A18B92D}">
      <dgm:prSet/>
      <dgm:spPr/>
      <dgm:t>
        <a:bodyPr/>
        <a:lstStyle/>
        <a:p>
          <a:endParaRPr lang="en-GB"/>
        </a:p>
      </dgm:t>
    </dgm:pt>
    <dgm:pt modelId="{35CB9EF8-83A0-4A1A-B643-8D659F29649C}">
      <dgm:prSet/>
      <dgm:spPr/>
      <dgm:t>
        <a:bodyPr/>
        <a:lstStyle/>
        <a:p>
          <a:r>
            <a:rPr lang="en-GB" dirty="0"/>
            <a:t>Regular Giving and Legacy Giving Manager</a:t>
          </a:r>
        </a:p>
        <a:p>
          <a:r>
            <a:rPr lang="en-GB" b="1" dirty="0"/>
            <a:t>VACANT</a:t>
          </a:r>
        </a:p>
      </dgm:t>
    </dgm:pt>
    <dgm:pt modelId="{D28A8C45-98AA-4719-9E0C-04D509E63717}" type="parTrans" cxnId="{2BAECA13-20CD-4CD4-84DE-81A29418CCEC}">
      <dgm:prSet/>
      <dgm:spPr/>
      <dgm:t>
        <a:bodyPr/>
        <a:lstStyle/>
        <a:p>
          <a:endParaRPr lang="en-GB"/>
        </a:p>
      </dgm:t>
    </dgm:pt>
    <dgm:pt modelId="{B78C5424-80EB-4B8B-A7BF-1B6CBFD532CC}" type="sibTrans" cxnId="{2BAECA13-20CD-4CD4-84DE-81A29418CCEC}">
      <dgm:prSet/>
      <dgm:spPr/>
      <dgm:t>
        <a:bodyPr/>
        <a:lstStyle/>
        <a:p>
          <a:endParaRPr lang="en-GB"/>
        </a:p>
      </dgm:t>
    </dgm:pt>
    <dgm:pt modelId="{8300E01C-0866-4512-BCB4-81942F5FA81B}" type="pres">
      <dgm:prSet presAssocID="{42680165-690A-4D35-89FF-013F9885755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58C9F23-F239-4DCA-8B04-23DE7C047034}" type="pres">
      <dgm:prSet presAssocID="{E36A9D25-5D1C-46C5-9B8B-C5E707B35BEB}" presName="hierRoot1" presStyleCnt="0">
        <dgm:presLayoutVars>
          <dgm:hierBranch val="init"/>
        </dgm:presLayoutVars>
      </dgm:prSet>
      <dgm:spPr/>
    </dgm:pt>
    <dgm:pt modelId="{3D7C6408-2ED6-4A23-AC8A-944C27294867}" type="pres">
      <dgm:prSet presAssocID="{E36A9D25-5D1C-46C5-9B8B-C5E707B35BEB}" presName="rootComposite1" presStyleCnt="0"/>
      <dgm:spPr/>
    </dgm:pt>
    <dgm:pt modelId="{5115C626-C716-4BE0-88E6-6D2D46B3A2DE}" type="pres">
      <dgm:prSet presAssocID="{E36A9D25-5D1C-46C5-9B8B-C5E707B35BEB}" presName="rootText1" presStyleLbl="node0" presStyleIdx="0" presStyleCnt="1" custLinFactX="-36327" custLinFactNeighborX="-100000" custLinFactNeighborY="-6443">
        <dgm:presLayoutVars>
          <dgm:chPref val="3"/>
        </dgm:presLayoutVars>
      </dgm:prSet>
      <dgm:spPr/>
    </dgm:pt>
    <dgm:pt modelId="{2B152076-53CC-42D0-92BB-2CDCFEA9858F}" type="pres">
      <dgm:prSet presAssocID="{E36A9D25-5D1C-46C5-9B8B-C5E707B35BEB}" presName="rootConnector1" presStyleLbl="node1" presStyleIdx="0" presStyleCnt="0"/>
      <dgm:spPr/>
    </dgm:pt>
    <dgm:pt modelId="{86DC4671-37F7-46F9-B567-DACC6F3DCD65}" type="pres">
      <dgm:prSet presAssocID="{E36A9D25-5D1C-46C5-9B8B-C5E707B35BEB}" presName="hierChild2" presStyleCnt="0"/>
      <dgm:spPr/>
    </dgm:pt>
    <dgm:pt modelId="{10A3474B-C038-409F-80C3-AB1F443BA831}" type="pres">
      <dgm:prSet presAssocID="{86C4B3D3-FB81-45C0-985F-14F70B5A1C15}" presName="Name37" presStyleLbl="parChTrans1D2" presStyleIdx="0" presStyleCnt="6"/>
      <dgm:spPr/>
    </dgm:pt>
    <dgm:pt modelId="{9059AB22-951C-4314-A398-42C86A92A0AB}" type="pres">
      <dgm:prSet presAssocID="{CACCE67B-58E4-4448-95DC-60CF5E93C828}" presName="hierRoot2" presStyleCnt="0">
        <dgm:presLayoutVars>
          <dgm:hierBranch val="init"/>
        </dgm:presLayoutVars>
      </dgm:prSet>
      <dgm:spPr/>
    </dgm:pt>
    <dgm:pt modelId="{F2CD850F-E144-43F5-BAEE-4DB89E426684}" type="pres">
      <dgm:prSet presAssocID="{CACCE67B-58E4-4448-95DC-60CF5E93C828}" presName="rootComposite" presStyleCnt="0"/>
      <dgm:spPr/>
    </dgm:pt>
    <dgm:pt modelId="{E80024E2-AC41-4CDB-AE90-315E26E9D14C}" type="pres">
      <dgm:prSet presAssocID="{CACCE67B-58E4-4448-95DC-60CF5E93C828}" presName="rootText" presStyleLbl="node2" presStyleIdx="0" presStyleCnt="5" custLinFactNeighborX="-24049" custLinFactNeighborY="11631">
        <dgm:presLayoutVars>
          <dgm:chPref val="3"/>
        </dgm:presLayoutVars>
      </dgm:prSet>
      <dgm:spPr/>
    </dgm:pt>
    <dgm:pt modelId="{C82F9FF6-A8A7-4938-9643-C366815003AA}" type="pres">
      <dgm:prSet presAssocID="{CACCE67B-58E4-4448-95DC-60CF5E93C828}" presName="rootConnector" presStyleLbl="node2" presStyleIdx="0" presStyleCnt="5"/>
      <dgm:spPr/>
    </dgm:pt>
    <dgm:pt modelId="{EC3E2E7A-3B09-4289-8B6D-0FECBE58D26B}" type="pres">
      <dgm:prSet presAssocID="{CACCE67B-58E4-4448-95DC-60CF5E93C828}" presName="hierChild4" presStyleCnt="0"/>
      <dgm:spPr/>
    </dgm:pt>
    <dgm:pt modelId="{85B4EC7E-BCD7-44BC-85CF-4EC5CDC4388B}" type="pres">
      <dgm:prSet presAssocID="{648644D0-AFFB-48DD-9D44-E4E9905E2950}" presName="Name37" presStyleLbl="parChTrans1D3" presStyleIdx="0" presStyleCnt="15"/>
      <dgm:spPr/>
    </dgm:pt>
    <dgm:pt modelId="{7014C21E-5473-4914-BE1E-585C551A377B}" type="pres">
      <dgm:prSet presAssocID="{2E70275E-C196-4F5A-BBEC-5A5AF15124C8}" presName="hierRoot2" presStyleCnt="0">
        <dgm:presLayoutVars>
          <dgm:hierBranch val="init"/>
        </dgm:presLayoutVars>
      </dgm:prSet>
      <dgm:spPr/>
    </dgm:pt>
    <dgm:pt modelId="{F7C3D7E5-B5A6-47B4-91BC-0BDBF281CE35}" type="pres">
      <dgm:prSet presAssocID="{2E70275E-C196-4F5A-BBEC-5A5AF15124C8}" presName="rootComposite" presStyleCnt="0"/>
      <dgm:spPr/>
    </dgm:pt>
    <dgm:pt modelId="{2038E745-C0D3-4A3F-A575-801C6FCE4F48}" type="pres">
      <dgm:prSet presAssocID="{2E70275E-C196-4F5A-BBEC-5A5AF15124C8}" presName="rootText" presStyleLbl="node3" presStyleIdx="0" presStyleCnt="15" custLinFactNeighborX="23554" custLinFactNeighborY="85055">
        <dgm:presLayoutVars>
          <dgm:chPref val="3"/>
        </dgm:presLayoutVars>
      </dgm:prSet>
      <dgm:spPr/>
    </dgm:pt>
    <dgm:pt modelId="{ECF4E674-9EEC-4B08-A60E-0F4574EA9FF5}" type="pres">
      <dgm:prSet presAssocID="{2E70275E-C196-4F5A-BBEC-5A5AF15124C8}" presName="rootConnector" presStyleLbl="node3" presStyleIdx="0" presStyleCnt="15"/>
      <dgm:spPr/>
    </dgm:pt>
    <dgm:pt modelId="{A73F8AE4-F9D6-4F37-89C3-8141D852E89F}" type="pres">
      <dgm:prSet presAssocID="{2E70275E-C196-4F5A-BBEC-5A5AF15124C8}" presName="hierChild4" presStyleCnt="0"/>
      <dgm:spPr/>
    </dgm:pt>
    <dgm:pt modelId="{6A1DB36B-ADE8-4107-8684-107219EBC740}" type="pres">
      <dgm:prSet presAssocID="{858D794B-45C8-432C-B4F6-530FD8312048}" presName="Name37" presStyleLbl="parChTrans1D4" presStyleIdx="0" presStyleCnt="1"/>
      <dgm:spPr/>
    </dgm:pt>
    <dgm:pt modelId="{28D21E0E-B59C-420F-A166-36D982E098E1}" type="pres">
      <dgm:prSet presAssocID="{DC61A030-AA30-41FA-86A1-D448E0964677}" presName="hierRoot2" presStyleCnt="0">
        <dgm:presLayoutVars>
          <dgm:hierBranch val="init"/>
        </dgm:presLayoutVars>
      </dgm:prSet>
      <dgm:spPr/>
    </dgm:pt>
    <dgm:pt modelId="{C4B92D76-6620-4FAA-B10D-BA52840294E9}" type="pres">
      <dgm:prSet presAssocID="{DC61A030-AA30-41FA-86A1-D448E0964677}" presName="rootComposite" presStyleCnt="0"/>
      <dgm:spPr/>
    </dgm:pt>
    <dgm:pt modelId="{C635BDC6-82C1-4CCA-8926-386D47642ED6}" type="pres">
      <dgm:prSet presAssocID="{DC61A030-AA30-41FA-86A1-D448E0964677}" presName="rootText" presStyleLbl="node4" presStyleIdx="0" presStyleCnt="1" custLinFactY="8078" custLinFactNeighborX="16889" custLinFactNeighborY="100000">
        <dgm:presLayoutVars>
          <dgm:chPref val="3"/>
        </dgm:presLayoutVars>
      </dgm:prSet>
      <dgm:spPr/>
    </dgm:pt>
    <dgm:pt modelId="{3807B823-9EF5-4597-A953-D39FC401BA9E}" type="pres">
      <dgm:prSet presAssocID="{DC61A030-AA30-41FA-86A1-D448E0964677}" presName="rootConnector" presStyleLbl="node4" presStyleIdx="0" presStyleCnt="1"/>
      <dgm:spPr/>
    </dgm:pt>
    <dgm:pt modelId="{2A8CCA15-0A24-4713-B2B2-1982A60E9769}" type="pres">
      <dgm:prSet presAssocID="{DC61A030-AA30-41FA-86A1-D448E0964677}" presName="hierChild4" presStyleCnt="0"/>
      <dgm:spPr/>
    </dgm:pt>
    <dgm:pt modelId="{AF19933C-586C-4020-9B67-5C6A65E721A9}" type="pres">
      <dgm:prSet presAssocID="{DC61A030-AA30-41FA-86A1-D448E0964677}" presName="hierChild5" presStyleCnt="0"/>
      <dgm:spPr/>
    </dgm:pt>
    <dgm:pt modelId="{69F258AA-A05E-4E4B-9753-344F5B9E6149}" type="pres">
      <dgm:prSet presAssocID="{2E70275E-C196-4F5A-BBEC-5A5AF15124C8}" presName="hierChild5" presStyleCnt="0"/>
      <dgm:spPr/>
    </dgm:pt>
    <dgm:pt modelId="{97875A09-191A-4CA7-855A-CB6A6E892226}" type="pres">
      <dgm:prSet presAssocID="{37BCDACA-F0F0-4B56-BCFA-940901B4362C}" presName="Name37" presStyleLbl="parChTrans1D3" presStyleIdx="1" presStyleCnt="15"/>
      <dgm:spPr/>
    </dgm:pt>
    <dgm:pt modelId="{0376B90C-2940-4406-9D96-252E8CA741FB}" type="pres">
      <dgm:prSet presAssocID="{A0B7F0CA-CC08-4814-B7B5-D2922E2A2BE4}" presName="hierRoot2" presStyleCnt="0">
        <dgm:presLayoutVars>
          <dgm:hierBranch val="init"/>
        </dgm:presLayoutVars>
      </dgm:prSet>
      <dgm:spPr/>
    </dgm:pt>
    <dgm:pt modelId="{DDEA38FB-5F81-4037-99D1-1C6FC8156164}" type="pres">
      <dgm:prSet presAssocID="{A0B7F0CA-CC08-4814-B7B5-D2922E2A2BE4}" presName="rootComposite" presStyleCnt="0"/>
      <dgm:spPr/>
    </dgm:pt>
    <dgm:pt modelId="{CFEF290E-DB66-44CA-ADD6-3C8B668876CE}" type="pres">
      <dgm:prSet presAssocID="{A0B7F0CA-CC08-4814-B7B5-D2922E2A2BE4}" presName="rootText" presStyleLbl="node3" presStyleIdx="1" presStyleCnt="15" custLinFactNeighborX="8057" custLinFactNeighborY="84991">
        <dgm:presLayoutVars>
          <dgm:chPref val="3"/>
        </dgm:presLayoutVars>
      </dgm:prSet>
      <dgm:spPr/>
    </dgm:pt>
    <dgm:pt modelId="{F568B239-222D-4ABB-AC4D-2C9F32113CEB}" type="pres">
      <dgm:prSet presAssocID="{A0B7F0CA-CC08-4814-B7B5-D2922E2A2BE4}" presName="rootConnector" presStyleLbl="node3" presStyleIdx="1" presStyleCnt="15"/>
      <dgm:spPr/>
    </dgm:pt>
    <dgm:pt modelId="{E2BF67F6-45DE-409E-83DF-62727AC59780}" type="pres">
      <dgm:prSet presAssocID="{A0B7F0CA-CC08-4814-B7B5-D2922E2A2BE4}" presName="hierChild4" presStyleCnt="0"/>
      <dgm:spPr/>
    </dgm:pt>
    <dgm:pt modelId="{102845BA-68D2-4696-A859-C7B690586E06}" type="pres">
      <dgm:prSet presAssocID="{A0B7F0CA-CC08-4814-B7B5-D2922E2A2BE4}" presName="hierChild5" presStyleCnt="0"/>
      <dgm:spPr/>
    </dgm:pt>
    <dgm:pt modelId="{C83A92A9-5F19-431F-AEB5-BC771E54EDA2}" type="pres">
      <dgm:prSet presAssocID="{178403C4-2CFB-439A-B7BF-6E0E9A8F8CBF}" presName="Name37" presStyleLbl="parChTrans1D3" presStyleIdx="2" presStyleCnt="15"/>
      <dgm:spPr/>
    </dgm:pt>
    <dgm:pt modelId="{FCD1331F-E56D-4F04-855A-408CE050803A}" type="pres">
      <dgm:prSet presAssocID="{52C72AE3-82A8-4140-B5CF-C8397451A4B0}" presName="hierRoot2" presStyleCnt="0">
        <dgm:presLayoutVars>
          <dgm:hierBranch val="init"/>
        </dgm:presLayoutVars>
      </dgm:prSet>
      <dgm:spPr/>
    </dgm:pt>
    <dgm:pt modelId="{08A62603-A3C2-45D2-A6D9-07EB006DBABA}" type="pres">
      <dgm:prSet presAssocID="{52C72AE3-82A8-4140-B5CF-C8397451A4B0}" presName="rootComposite" presStyleCnt="0"/>
      <dgm:spPr/>
    </dgm:pt>
    <dgm:pt modelId="{F80AD138-2AFF-4572-AE0A-A54671EC9C66}" type="pres">
      <dgm:prSet presAssocID="{52C72AE3-82A8-4140-B5CF-C8397451A4B0}" presName="rootText" presStyleLbl="node3" presStyleIdx="2" presStyleCnt="15" custScaleY="95323" custLinFactNeighborX="-8182" custLinFactNeighborY="86042">
        <dgm:presLayoutVars>
          <dgm:chPref val="3"/>
        </dgm:presLayoutVars>
      </dgm:prSet>
      <dgm:spPr/>
    </dgm:pt>
    <dgm:pt modelId="{D88B7DD6-E1F0-4AF3-90D2-330C417A158D}" type="pres">
      <dgm:prSet presAssocID="{52C72AE3-82A8-4140-B5CF-C8397451A4B0}" presName="rootConnector" presStyleLbl="node3" presStyleIdx="2" presStyleCnt="15"/>
      <dgm:spPr/>
    </dgm:pt>
    <dgm:pt modelId="{6E5D8166-3D96-468C-A99D-46AAAA3D8BC1}" type="pres">
      <dgm:prSet presAssocID="{52C72AE3-82A8-4140-B5CF-C8397451A4B0}" presName="hierChild4" presStyleCnt="0"/>
      <dgm:spPr/>
    </dgm:pt>
    <dgm:pt modelId="{FD1B3D3A-AFD2-4832-9839-62D79C054A84}" type="pres">
      <dgm:prSet presAssocID="{52C72AE3-82A8-4140-B5CF-C8397451A4B0}" presName="hierChild5" presStyleCnt="0"/>
      <dgm:spPr/>
    </dgm:pt>
    <dgm:pt modelId="{20B144A4-1B40-4A76-B968-E23044BA22E9}" type="pres">
      <dgm:prSet presAssocID="{CACCE67B-58E4-4448-95DC-60CF5E93C828}" presName="hierChild5" presStyleCnt="0"/>
      <dgm:spPr/>
    </dgm:pt>
    <dgm:pt modelId="{9EF2B3C5-2BD3-4DE3-A35C-348A4722BFE2}" type="pres">
      <dgm:prSet presAssocID="{3ECB84DD-7710-4BCB-85CD-0A9CDD0D0874}" presName="Name37" presStyleLbl="parChTrans1D2" presStyleIdx="1" presStyleCnt="6"/>
      <dgm:spPr/>
    </dgm:pt>
    <dgm:pt modelId="{329221EB-7ED8-4E3F-A9FC-8CBD44CE7416}" type="pres">
      <dgm:prSet presAssocID="{BFB5C22B-35F4-4094-BCAE-431975CE51D1}" presName="hierRoot2" presStyleCnt="0">
        <dgm:presLayoutVars>
          <dgm:hierBranch val="init"/>
        </dgm:presLayoutVars>
      </dgm:prSet>
      <dgm:spPr/>
    </dgm:pt>
    <dgm:pt modelId="{831A11E1-3538-4DBB-85D8-64F6CF2D3E3E}" type="pres">
      <dgm:prSet presAssocID="{BFB5C22B-35F4-4094-BCAE-431975CE51D1}" presName="rootComposite" presStyleCnt="0"/>
      <dgm:spPr/>
    </dgm:pt>
    <dgm:pt modelId="{2F5BC833-A0D7-45D7-829A-2DEA50AA955D}" type="pres">
      <dgm:prSet presAssocID="{BFB5C22B-35F4-4094-BCAE-431975CE51D1}" presName="rootText" presStyleLbl="node2" presStyleIdx="1" presStyleCnt="5" custScaleX="108995" custLinFactNeighborX="-5460" custLinFactNeighborY="13561">
        <dgm:presLayoutVars>
          <dgm:chPref val="3"/>
        </dgm:presLayoutVars>
      </dgm:prSet>
      <dgm:spPr/>
    </dgm:pt>
    <dgm:pt modelId="{53CAD9AC-8BF8-4BD4-843E-D4328101DB95}" type="pres">
      <dgm:prSet presAssocID="{BFB5C22B-35F4-4094-BCAE-431975CE51D1}" presName="rootConnector" presStyleLbl="node2" presStyleIdx="1" presStyleCnt="5"/>
      <dgm:spPr/>
    </dgm:pt>
    <dgm:pt modelId="{346DC5F5-BDD8-4157-8DA5-80C66DCBFED7}" type="pres">
      <dgm:prSet presAssocID="{BFB5C22B-35F4-4094-BCAE-431975CE51D1}" presName="hierChild4" presStyleCnt="0"/>
      <dgm:spPr/>
    </dgm:pt>
    <dgm:pt modelId="{461BC6AD-DB4F-4B5E-9D2D-43FA56D53AC5}" type="pres">
      <dgm:prSet presAssocID="{FCC036DB-4956-4F4B-AA8E-A2272A12875D}" presName="Name37" presStyleLbl="parChTrans1D3" presStyleIdx="3" presStyleCnt="15"/>
      <dgm:spPr/>
    </dgm:pt>
    <dgm:pt modelId="{94D432AF-45FA-40F0-BDD6-1B2890C31588}" type="pres">
      <dgm:prSet presAssocID="{8A4570C4-9382-4E34-A917-75E5E85E5533}" presName="hierRoot2" presStyleCnt="0">
        <dgm:presLayoutVars>
          <dgm:hierBranch val="init"/>
        </dgm:presLayoutVars>
      </dgm:prSet>
      <dgm:spPr/>
    </dgm:pt>
    <dgm:pt modelId="{4F167394-8AC2-4510-9533-55A389FEEDC1}" type="pres">
      <dgm:prSet presAssocID="{8A4570C4-9382-4E34-A917-75E5E85E5533}" presName="rootComposite" presStyleCnt="0"/>
      <dgm:spPr/>
    </dgm:pt>
    <dgm:pt modelId="{E5BE1734-028E-4525-96FB-68E0A4B17A5A}" type="pres">
      <dgm:prSet presAssocID="{8A4570C4-9382-4E34-A917-75E5E85E5533}" presName="rootText" presStyleLbl="node3" presStyleIdx="3" presStyleCnt="15" custScaleX="109479" custLinFactNeighborX="-10309" custLinFactNeighborY="14509">
        <dgm:presLayoutVars>
          <dgm:chPref val="3"/>
        </dgm:presLayoutVars>
      </dgm:prSet>
      <dgm:spPr/>
    </dgm:pt>
    <dgm:pt modelId="{6EDBEE94-2EDC-4E97-9179-44A79B781F27}" type="pres">
      <dgm:prSet presAssocID="{8A4570C4-9382-4E34-A917-75E5E85E5533}" presName="rootConnector" presStyleLbl="node3" presStyleIdx="3" presStyleCnt="15"/>
      <dgm:spPr/>
    </dgm:pt>
    <dgm:pt modelId="{CCFB5E34-0B41-4F2C-9DAE-BA3914D2AD47}" type="pres">
      <dgm:prSet presAssocID="{8A4570C4-9382-4E34-A917-75E5E85E5533}" presName="hierChild4" presStyleCnt="0"/>
      <dgm:spPr/>
    </dgm:pt>
    <dgm:pt modelId="{0F85082D-90DF-496F-A646-EAF85BB36E29}" type="pres">
      <dgm:prSet presAssocID="{8A4570C4-9382-4E34-A917-75E5E85E5533}" presName="hierChild5" presStyleCnt="0"/>
      <dgm:spPr/>
    </dgm:pt>
    <dgm:pt modelId="{FDE97D2B-AD0E-49F8-A375-84D89A41DAB2}" type="pres">
      <dgm:prSet presAssocID="{5E5BD88C-A139-4FEF-9DB8-F16F4AB1FDAE}" presName="Name37" presStyleLbl="parChTrans1D3" presStyleIdx="4" presStyleCnt="15"/>
      <dgm:spPr/>
    </dgm:pt>
    <dgm:pt modelId="{F33DED20-30F7-4B0F-A1A0-1570C9F78E97}" type="pres">
      <dgm:prSet presAssocID="{E996168D-C0DB-4D2D-82A7-70B045A370C5}" presName="hierRoot2" presStyleCnt="0">
        <dgm:presLayoutVars>
          <dgm:hierBranch val="init"/>
        </dgm:presLayoutVars>
      </dgm:prSet>
      <dgm:spPr/>
    </dgm:pt>
    <dgm:pt modelId="{97F31484-EFFF-4002-A5D5-0290D4775735}" type="pres">
      <dgm:prSet presAssocID="{E996168D-C0DB-4D2D-82A7-70B045A370C5}" presName="rootComposite" presStyleCnt="0"/>
      <dgm:spPr/>
    </dgm:pt>
    <dgm:pt modelId="{E5BE2686-41F8-4742-A090-47DC2B2F9794}" type="pres">
      <dgm:prSet presAssocID="{E996168D-C0DB-4D2D-82A7-70B045A370C5}" presName="rootText" presStyleLbl="node3" presStyleIdx="4" presStyleCnt="15" custScaleX="109115" custScaleY="96803" custLinFactNeighborX="-9096" custLinFactNeighborY="-12818">
        <dgm:presLayoutVars>
          <dgm:chPref val="3"/>
        </dgm:presLayoutVars>
      </dgm:prSet>
      <dgm:spPr/>
    </dgm:pt>
    <dgm:pt modelId="{9D0432D4-4ADA-44DA-A836-B18DDBBF6CF9}" type="pres">
      <dgm:prSet presAssocID="{E996168D-C0DB-4D2D-82A7-70B045A370C5}" presName="rootConnector" presStyleLbl="node3" presStyleIdx="4" presStyleCnt="15"/>
      <dgm:spPr/>
    </dgm:pt>
    <dgm:pt modelId="{0C7B402B-2A8C-4A90-9C0C-031D40DEA218}" type="pres">
      <dgm:prSet presAssocID="{E996168D-C0DB-4D2D-82A7-70B045A370C5}" presName="hierChild4" presStyleCnt="0"/>
      <dgm:spPr/>
    </dgm:pt>
    <dgm:pt modelId="{B9BDFA78-1B40-47FF-B804-A46CBD2CD71E}" type="pres">
      <dgm:prSet presAssocID="{E996168D-C0DB-4D2D-82A7-70B045A370C5}" presName="hierChild5" presStyleCnt="0"/>
      <dgm:spPr/>
    </dgm:pt>
    <dgm:pt modelId="{EB445650-8CF5-4479-BA6E-9BBE5ABFD174}" type="pres">
      <dgm:prSet presAssocID="{BFB5C22B-35F4-4094-BCAE-431975CE51D1}" presName="hierChild5" presStyleCnt="0"/>
      <dgm:spPr/>
    </dgm:pt>
    <dgm:pt modelId="{D274ABF4-C64D-44D0-BFBF-4550CBC9497E}" type="pres">
      <dgm:prSet presAssocID="{DA9A43C5-FB11-475A-8D87-334A3A555962}" presName="Name37" presStyleLbl="parChTrans1D2" presStyleIdx="2" presStyleCnt="6"/>
      <dgm:spPr/>
    </dgm:pt>
    <dgm:pt modelId="{10FBFF20-C104-430D-9361-D50F334695E1}" type="pres">
      <dgm:prSet presAssocID="{36FFC67A-E045-4855-B3D0-8CB280DFADE6}" presName="hierRoot2" presStyleCnt="0">
        <dgm:presLayoutVars>
          <dgm:hierBranch val="init"/>
        </dgm:presLayoutVars>
      </dgm:prSet>
      <dgm:spPr/>
    </dgm:pt>
    <dgm:pt modelId="{C549B92D-42A0-467E-BD01-2D8FBAB7BB91}" type="pres">
      <dgm:prSet presAssocID="{36FFC67A-E045-4855-B3D0-8CB280DFADE6}" presName="rootComposite" presStyleCnt="0"/>
      <dgm:spPr/>
    </dgm:pt>
    <dgm:pt modelId="{4801E7AB-126E-44F4-991B-139BF6CE4AE4}" type="pres">
      <dgm:prSet presAssocID="{36FFC67A-E045-4855-B3D0-8CB280DFADE6}" presName="rootText" presStyleLbl="node2" presStyleIdx="2" presStyleCnt="5" custScaleY="97066" custLinFactNeighborX="6184" custLinFactNeighborY="13116">
        <dgm:presLayoutVars>
          <dgm:chPref val="3"/>
        </dgm:presLayoutVars>
      </dgm:prSet>
      <dgm:spPr/>
    </dgm:pt>
    <dgm:pt modelId="{F2BD1893-1957-4A2E-85AC-A1C7A7A7C58B}" type="pres">
      <dgm:prSet presAssocID="{36FFC67A-E045-4855-B3D0-8CB280DFADE6}" presName="rootConnector" presStyleLbl="node2" presStyleIdx="2" presStyleCnt="5"/>
      <dgm:spPr/>
    </dgm:pt>
    <dgm:pt modelId="{4DCA9CF8-9F14-462A-BA82-7A0246F622EA}" type="pres">
      <dgm:prSet presAssocID="{36FFC67A-E045-4855-B3D0-8CB280DFADE6}" presName="hierChild4" presStyleCnt="0"/>
      <dgm:spPr/>
    </dgm:pt>
    <dgm:pt modelId="{A73F7F5D-C67F-4EF6-96E9-46EF3F94E69F}" type="pres">
      <dgm:prSet presAssocID="{01D35108-21A8-416C-94D2-7BA50575671A}" presName="Name37" presStyleLbl="parChTrans1D3" presStyleIdx="5" presStyleCnt="15"/>
      <dgm:spPr/>
    </dgm:pt>
    <dgm:pt modelId="{E3D035C4-A2CA-45E0-BE4A-414DA70DC891}" type="pres">
      <dgm:prSet presAssocID="{F7B584F1-D207-4D73-80B5-A2D35E7D4857}" presName="hierRoot2" presStyleCnt="0">
        <dgm:presLayoutVars>
          <dgm:hierBranch val="init"/>
        </dgm:presLayoutVars>
      </dgm:prSet>
      <dgm:spPr/>
    </dgm:pt>
    <dgm:pt modelId="{AECB1C33-3B4C-4251-B715-264265F2735E}" type="pres">
      <dgm:prSet presAssocID="{F7B584F1-D207-4D73-80B5-A2D35E7D4857}" presName="rootComposite" presStyleCnt="0"/>
      <dgm:spPr/>
    </dgm:pt>
    <dgm:pt modelId="{8D85F4EB-4C9A-4AAA-962B-E849C559B9FF}" type="pres">
      <dgm:prSet presAssocID="{F7B584F1-D207-4D73-80B5-A2D35E7D4857}" presName="rootText" presStyleLbl="node3" presStyleIdx="5" presStyleCnt="15" custScaleY="99618" custLinFactNeighborX="2943" custLinFactNeighborY="9993">
        <dgm:presLayoutVars>
          <dgm:chPref val="3"/>
        </dgm:presLayoutVars>
      </dgm:prSet>
      <dgm:spPr/>
    </dgm:pt>
    <dgm:pt modelId="{757C1795-A639-4579-AB74-FCCDD22101E3}" type="pres">
      <dgm:prSet presAssocID="{F7B584F1-D207-4D73-80B5-A2D35E7D4857}" presName="rootConnector" presStyleLbl="node3" presStyleIdx="5" presStyleCnt="15"/>
      <dgm:spPr/>
    </dgm:pt>
    <dgm:pt modelId="{82FC9FD1-179B-4D8A-A0F5-C69B7D5E9707}" type="pres">
      <dgm:prSet presAssocID="{F7B584F1-D207-4D73-80B5-A2D35E7D4857}" presName="hierChild4" presStyleCnt="0"/>
      <dgm:spPr/>
    </dgm:pt>
    <dgm:pt modelId="{786A0486-0334-4655-9233-552F1F4262BB}" type="pres">
      <dgm:prSet presAssocID="{F7B584F1-D207-4D73-80B5-A2D35E7D4857}" presName="hierChild5" presStyleCnt="0"/>
      <dgm:spPr/>
    </dgm:pt>
    <dgm:pt modelId="{389C95AA-3135-4535-8FCE-4708E6B5EE51}" type="pres">
      <dgm:prSet presAssocID="{93D9640D-C8AC-41D5-AFD0-DE3BC01276D3}" presName="Name37" presStyleLbl="parChTrans1D3" presStyleIdx="6" presStyleCnt="15"/>
      <dgm:spPr/>
    </dgm:pt>
    <dgm:pt modelId="{03664632-2A6C-481C-9BAC-8BFE7FD02EB6}" type="pres">
      <dgm:prSet presAssocID="{126D8284-EFB7-4D54-A258-2949C0B639B9}" presName="hierRoot2" presStyleCnt="0">
        <dgm:presLayoutVars>
          <dgm:hierBranch val="init"/>
        </dgm:presLayoutVars>
      </dgm:prSet>
      <dgm:spPr/>
    </dgm:pt>
    <dgm:pt modelId="{AEE248BF-2F59-482E-993C-8F1FDC6731EA}" type="pres">
      <dgm:prSet presAssocID="{126D8284-EFB7-4D54-A258-2949C0B639B9}" presName="rootComposite" presStyleCnt="0"/>
      <dgm:spPr/>
    </dgm:pt>
    <dgm:pt modelId="{B3E5FDB1-D475-43DB-B57E-BCC012231A91}" type="pres">
      <dgm:prSet presAssocID="{126D8284-EFB7-4D54-A258-2949C0B639B9}" presName="rootText" presStyleLbl="node3" presStyleIdx="6" presStyleCnt="15" custLinFactNeighborX="3563" custLinFactNeighborY="-2631">
        <dgm:presLayoutVars>
          <dgm:chPref val="3"/>
        </dgm:presLayoutVars>
      </dgm:prSet>
      <dgm:spPr/>
    </dgm:pt>
    <dgm:pt modelId="{AC52E9E9-AF16-45A7-B346-A5BF76D7B245}" type="pres">
      <dgm:prSet presAssocID="{126D8284-EFB7-4D54-A258-2949C0B639B9}" presName="rootConnector" presStyleLbl="node3" presStyleIdx="6" presStyleCnt="15"/>
      <dgm:spPr/>
    </dgm:pt>
    <dgm:pt modelId="{107CD66B-5B93-41E5-B9A9-5DF15B7E15C7}" type="pres">
      <dgm:prSet presAssocID="{126D8284-EFB7-4D54-A258-2949C0B639B9}" presName="hierChild4" presStyleCnt="0"/>
      <dgm:spPr/>
    </dgm:pt>
    <dgm:pt modelId="{4A120F90-6506-47BC-8A6C-6DDB47F90F05}" type="pres">
      <dgm:prSet presAssocID="{126D8284-EFB7-4D54-A258-2949C0B639B9}" presName="hierChild5" presStyleCnt="0"/>
      <dgm:spPr/>
    </dgm:pt>
    <dgm:pt modelId="{9F367F5A-3BF2-42CD-9843-03679485A0A2}" type="pres">
      <dgm:prSet presAssocID="{E814EC4B-FF9B-4654-9EB8-3DC7A5AF8AFB}" presName="Name37" presStyleLbl="parChTrans1D3" presStyleIdx="7" presStyleCnt="15"/>
      <dgm:spPr/>
    </dgm:pt>
    <dgm:pt modelId="{6D5E9AE4-C014-4DAA-91BD-FF3EC9307D73}" type="pres">
      <dgm:prSet presAssocID="{59B8138A-BD25-41F2-BBD9-99C7E33C8B03}" presName="hierRoot2" presStyleCnt="0">
        <dgm:presLayoutVars>
          <dgm:hierBranch val="init"/>
        </dgm:presLayoutVars>
      </dgm:prSet>
      <dgm:spPr/>
    </dgm:pt>
    <dgm:pt modelId="{DB4F8150-DDB3-45C7-8763-D3B44496E4F0}" type="pres">
      <dgm:prSet presAssocID="{59B8138A-BD25-41F2-BBD9-99C7E33C8B03}" presName="rootComposite" presStyleCnt="0"/>
      <dgm:spPr/>
    </dgm:pt>
    <dgm:pt modelId="{52ECB1AF-9F18-4E32-9434-B94ACCCEE96F}" type="pres">
      <dgm:prSet presAssocID="{59B8138A-BD25-41F2-BBD9-99C7E33C8B03}" presName="rootText" presStyleLbl="node3" presStyleIdx="7" presStyleCnt="15" custScaleX="108387" custLinFactNeighborX="2590" custLinFactNeighborY="-25968">
        <dgm:presLayoutVars>
          <dgm:chPref val="3"/>
        </dgm:presLayoutVars>
      </dgm:prSet>
      <dgm:spPr/>
    </dgm:pt>
    <dgm:pt modelId="{AB39C58D-F4FD-41E1-AD60-99AD7657D25B}" type="pres">
      <dgm:prSet presAssocID="{59B8138A-BD25-41F2-BBD9-99C7E33C8B03}" presName="rootConnector" presStyleLbl="node3" presStyleIdx="7" presStyleCnt="15"/>
      <dgm:spPr/>
    </dgm:pt>
    <dgm:pt modelId="{B623EF6B-0530-4F8B-9DE6-573BBC8176DB}" type="pres">
      <dgm:prSet presAssocID="{59B8138A-BD25-41F2-BBD9-99C7E33C8B03}" presName="hierChild4" presStyleCnt="0"/>
      <dgm:spPr/>
    </dgm:pt>
    <dgm:pt modelId="{6A4E1258-F70D-4773-8267-DFEED830869C}" type="pres">
      <dgm:prSet presAssocID="{59B8138A-BD25-41F2-BBD9-99C7E33C8B03}" presName="hierChild5" presStyleCnt="0"/>
      <dgm:spPr/>
    </dgm:pt>
    <dgm:pt modelId="{3E156B7D-9566-4C41-9983-75BFA49605D6}" type="pres">
      <dgm:prSet presAssocID="{36FFC67A-E045-4855-B3D0-8CB280DFADE6}" presName="hierChild5" presStyleCnt="0"/>
      <dgm:spPr/>
    </dgm:pt>
    <dgm:pt modelId="{DE2C3CF2-2A2C-46D7-85A7-275D1D289DB4}" type="pres">
      <dgm:prSet presAssocID="{3640BA60-03E0-41EF-BC57-7D7DD8967BE5}" presName="Name37" presStyleLbl="parChTrans1D2" presStyleIdx="3" presStyleCnt="6"/>
      <dgm:spPr/>
    </dgm:pt>
    <dgm:pt modelId="{BADFB300-3688-482C-8D69-1CB8EFC62947}" type="pres">
      <dgm:prSet presAssocID="{3ABF0CB5-7075-4EDF-BD6E-373C5CD44025}" presName="hierRoot2" presStyleCnt="0">
        <dgm:presLayoutVars>
          <dgm:hierBranch val="init"/>
        </dgm:presLayoutVars>
      </dgm:prSet>
      <dgm:spPr/>
    </dgm:pt>
    <dgm:pt modelId="{78B4A258-28B0-4A52-BC39-2734117197F9}" type="pres">
      <dgm:prSet presAssocID="{3ABF0CB5-7075-4EDF-BD6E-373C5CD44025}" presName="rootComposite" presStyleCnt="0"/>
      <dgm:spPr/>
    </dgm:pt>
    <dgm:pt modelId="{1DEC8ACD-2670-4888-B70E-753309E39179}" type="pres">
      <dgm:prSet presAssocID="{3ABF0CB5-7075-4EDF-BD6E-373C5CD44025}" presName="rootText" presStyleLbl="node2" presStyleIdx="3" presStyleCnt="5" custLinFactNeighborX="974" custLinFactNeighborY="11682">
        <dgm:presLayoutVars>
          <dgm:chPref val="3"/>
        </dgm:presLayoutVars>
      </dgm:prSet>
      <dgm:spPr/>
    </dgm:pt>
    <dgm:pt modelId="{794F9D7F-DBA3-4790-8469-79D3EE7DA1C4}" type="pres">
      <dgm:prSet presAssocID="{3ABF0CB5-7075-4EDF-BD6E-373C5CD44025}" presName="rootConnector" presStyleLbl="node2" presStyleIdx="3" presStyleCnt="5"/>
      <dgm:spPr/>
    </dgm:pt>
    <dgm:pt modelId="{D692BC74-FF2C-4E7B-B176-9CE34D596F81}" type="pres">
      <dgm:prSet presAssocID="{3ABF0CB5-7075-4EDF-BD6E-373C5CD44025}" presName="hierChild4" presStyleCnt="0"/>
      <dgm:spPr/>
    </dgm:pt>
    <dgm:pt modelId="{C1989165-F0FA-4AE3-AA00-33B57746C894}" type="pres">
      <dgm:prSet presAssocID="{E4895110-1EF6-466D-8810-F9D42E380475}" presName="Name37" presStyleLbl="parChTrans1D3" presStyleIdx="8" presStyleCnt="15"/>
      <dgm:spPr/>
    </dgm:pt>
    <dgm:pt modelId="{C1C755C8-24F3-4DBE-AFE9-FC5D9B18815C}" type="pres">
      <dgm:prSet presAssocID="{81BBC570-746E-4E97-B9ED-E5646D57C986}" presName="hierRoot2" presStyleCnt="0">
        <dgm:presLayoutVars>
          <dgm:hierBranch val="init"/>
        </dgm:presLayoutVars>
      </dgm:prSet>
      <dgm:spPr/>
    </dgm:pt>
    <dgm:pt modelId="{4A634E0F-E801-442B-AB53-4742ECD486C6}" type="pres">
      <dgm:prSet presAssocID="{81BBC570-746E-4E97-B9ED-E5646D57C986}" presName="rootComposite" presStyleCnt="0"/>
      <dgm:spPr/>
    </dgm:pt>
    <dgm:pt modelId="{C3ECC2A6-929F-4338-9E1B-85D2EB5989F7}" type="pres">
      <dgm:prSet presAssocID="{81BBC570-746E-4E97-B9ED-E5646D57C986}" presName="rootText" presStyleLbl="node3" presStyleIdx="8" presStyleCnt="15" custLinFactNeighborY="93534">
        <dgm:presLayoutVars>
          <dgm:chPref val="3"/>
        </dgm:presLayoutVars>
      </dgm:prSet>
      <dgm:spPr/>
    </dgm:pt>
    <dgm:pt modelId="{578623CD-CE09-41ED-B009-7723294B8A80}" type="pres">
      <dgm:prSet presAssocID="{81BBC570-746E-4E97-B9ED-E5646D57C986}" presName="rootConnector" presStyleLbl="node3" presStyleIdx="8" presStyleCnt="15"/>
      <dgm:spPr/>
    </dgm:pt>
    <dgm:pt modelId="{F59DAAB9-B8AF-4546-892E-B31A775D3193}" type="pres">
      <dgm:prSet presAssocID="{81BBC570-746E-4E97-B9ED-E5646D57C986}" presName="hierChild4" presStyleCnt="0"/>
      <dgm:spPr/>
    </dgm:pt>
    <dgm:pt modelId="{00676C6D-9C45-4FB3-883B-CF30A164A73B}" type="pres">
      <dgm:prSet presAssocID="{81BBC570-746E-4E97-B9ED-E5646D57C986}" presName="hierChild5" presStyleCnt="0"/>
      <dgm:spPr/>
    </dgm:pt>
    <dgm:pt modelId="{C5EE20D0-8B0D-49F4-B0FA-3F68F3E5ABFA}" type="pres">
      <dgm:prSet presAssocID="{962D8C1E-EED3-431D-BFB2-C892AF43E09C}" presName="Name37" presStyleLbl="parChTrans1D3" presStyleIdx="9" presStyleCnt="15"/>
      <dgm:spPr/>
    </dgm:pt>
    <dgm:pt modelId="{BC9F32A0-5AD4-4FA3-8997-B41E5BB21D28}" type="pres">
      <dgm:prSet presAssocID="{94398EAA-76F5-4461-A886-EE72D295F5B8}" presName="hierRoot2" presStyleCnt="0">
        <dgm:presLayoutVars>
          <dgm:hierBranch val="init"/>
        </dgm:presLayoutVars>
      </dgm:prSet>
      <dgm:spPr/>
    </dgm:pt>
    <dgm:pt modelId="{4C616EBC-1A22-481B-AF60-337FDB769454}" type="pres">
      <dgm:prSet presAssocID="{94398EAA-76F5-4461-A886-EE72D295F5B8}" presName="rootComposite" presStyleCnt="0"/>
      <dgm:spPr/>
    </dgm:pt>
    <dgm:pt modelId="{97EEB54A-C170-45B7-9EEB-C0C069B55C56}" type="pres">
      <dgm:prSet presAssocID="{94398EAA-76F5-4461-A886-EE72D295F5B8}" presName="rootText" presStyleLbl="node3" presStyleIdx="9" presStyleCnt="15" custLinFactNeighborY="75198">
        <dgm:presLayoutVars>
          <dgm:chPref val="3"/>
        </dgm:presLayoutVars>
      </dgm:prSet>
      <dgm:spPr/>
    </dgm:pt>
    <dgm:pt modelId="{8D923F3F-5873-4C0C-9461-B01CBC6309BC}" type="pres">
      <dgm:prSet presAssocID="{94398EAA-76F5-4461-A886-EE72D295F5B8}" presName="rootConnector" presStyleLbl="node3" presStyleIdx="9" presStyleCnt="15"/>
      <dgm:spPr/>
    </dgm:pt>
    <dgm:pt modelId="{8A74C583-73BE-4FD1-ADBF-586EB0B2F514}" type="pres">
      <dgm:prSet presAssocID="{94398EAA-76F5-4461-A886-EE72D295F5B8}" presName="hierChild4" presStyleCnt="0"/>
      <dgm:spPr/>
    </dgm:pt>
    <dgm:pt modelId="{0945E612-FF5A-4AD9-A8CE-94C32FFCAD2E}" type="pres">
      <dgm:prSet presAssocID="{94398EAA-76F5-4461-A886-EE72D295F5B8}" presName="hierChild5" presStyleCnt="0"/>
      <dgm:spPr/>
    </dgm:pt>
    <dgm:pt modelId="{0CCE17D9-7CF4-420A-91CF-8B50A45AE034}" type="pres">
      <dgm:prSet presAssocID="{1B649C04-81A1-4936-AAA1-D202D8409B95}" presName="Name37" presStyleLbl="parChTrans1D3" presStyleIdx="10" presStyleCnt="15"/>
      <dgm:spPr/>
    </dgm:pt>
    <dgm:pt modelId="{243E4E0E-FE7A-4B6B-88B6-AF572B946606}" type="pres">
      <dgm:prSet presAssocID="{531D4670-2C31-4E2A-8C0E-FD8367E29B70}" presName="hierRoot2" presStyleCnt="0">
        <dgm:presLayoutVars>
          <dgm:hierBranch val="init"/>
        </dgm:presLayoutVars>
      </dgm:prSet>
      <dgm:spPr/>
    </dgm:pt>
    <dgm:pt modelId="{13494F04-1EF3-49F1-B48C-42829CF32721}" type="pres">
      <dgm:prSet presAssocID="{531D4670-2C31-4E2A-8C0E-FD8367E29B70}" presName="rootComposite" presStyleCnt="0"/>
      <dgm:spPr/>
    </dgm:pt>
    <dgm:pt modelId="{3E14A00E-B2BA-4A57-B266-9CC49AE1E8F4}" type="pres">
      <dgm:prSet presAssocID="{531D4670-2C31-4E2A-8C0E-FD8367E29B70}" presName="rootText" presStyleLbl="node3" presStyleIdx="10" presStyleCnt="15" custLinFactNeighborX="1834" custLinFactNeighborY="62360">
        <dgm:presLayoutVars>
          <dgm:chPref val="3"/>
        </dgm:presLayoutVars>
      </dgm:prSet>
      <dgm:spPr/>
    </dgm:pt>
    <dgm:pt modelId="{664307FC-A3B6-496E-BE97-48B18BD2BB7B}" type="pres">
      <dgm:prSet presAssocID="{531D4670-2C31-4E2A-8C0E-FD8367E29B70}" presName="rootConnector" presStyleLbl="node3" presStyleIdx="10" presStyleCnt="15"/>
      <dgm:spPr/>
    </dgm:pt>
    <dgm:pt modelId="{4B994B73-A825-49DA-A9D4-A172923C7A30}" type="pres">
      <dgm:prSet presAssocID="{531D4670-2C31-4E2A-8C0E-FD8367E29B70}" presName="hierChild4" presStyleCnt="0"/>
      <dgm:spPr/>
    </dgm:pt>
    <dgm:pt modelId="{018DD178-CE63-4943-898C-CFA1FEFDE61E}" type="pres">
      <dgm:prSet presAssocID="{531D4670-2C31-4E2A-8C0E-FD8367E29B70}" presName="hierChild5" presStyleCnt="0"/>
      <dgm:spPr/>
    </dgm:pt>
    <dgm:pt modelId="{C55A477F-3FA1-48FA-B208-0CA8F5DFF82D}" type="pres">
      <dgm:prSet presAssocID="{B83D65F9-5C5F-4938-BD89-69272DEABC1B}" presName="Name37" presStyleLbl="parChTrans1D3" presStyleIdx="11" presStyleCnt="15"/>
      <dgm:spPr/>
    </dgm:pt>
    <dgm:pt modelId="{5A82C945-0E28-4FF3-A360-A2D377CB0B55}" type="pres">
      <dgm:prSet presAssocID="{8D741FD5-F931-475C-A99A-AF85ED5E26F3}" presName="hierRoot2" presStyleCnt="0">
        <dgm:presLayoutVars>
          <dgm:hierBranch val="init"/>
        </dgm:presLayoutVars>
      </dgm:prSet>
      <dgm:spPr/>
    </dgm:pt>
    <dgm:pt modelId="{7F2081A7-0C6D-4A87-B0CC-9AD00FFE3FB6}" type="pres">
      <dgm:prSet presAssocID="{8D741FD5-F931-475C-A99A-AF85ED5E26F3}" presName="rootComposite" presStyleCnt="0"/>
      <dgm:spPr/>
    </dgm:pt>
    <dgm:pt modelId="{3DB1E47F-5133-4591-9C9E-6F75843F4C92}" type="pres">
      <dgm:prSet presAssocID="{8D741FD5-F931-475C-A99A-AF85ED5E26F3}" presName="rootText" presStyleLbl="node3" presStyleIdx="11" presStyleCnt="15" custLinFactNeighborX="2750" custLinFactNeighborY="42193">
        <dgm:presLayoutVars>
          <dgm:chPref val="3"/>
        </dgm:presLayoutVars>
      </dgm:prSet>
      <dgm:spPr/>
    </dgm:pt>
    <dgm:pt modelId="{9864431A-477B-4DD9-846F-E15D5C405F56}" type="pres">
      <dgm:prSet presAssocID="{8D741FD5-F931-475C-A99A-AF85ED5E26F3}" presName="rootConnector" presStyleLbl="node3" presStyleIdx="11" presStyleCnt="15"/>
      <dgm:spPr/>
    </dgm:pt>
    <dgm:pt modelId="{69817CB4-BD4E-4AAB-93F0-4E49D422E49A}" type="pres">
      <dgm:prSet presAssocID="{8D741FD5-F931-475C-A99A-AF85ED5E26F3}" presName="hierChild4" presStyleCnt="0"/>
      <dgm:spPr/>
    </dgm:pt>
    <dgm:pt modelId="{57108E71-68EC-46A1-ACDD-447CA2ECED7E}" type="pres">
      <dgm:prSet presAssocID="{8D741FD5-F931-475C-A99A-AF85ED5E26F3}" presName="hierChild5" presStyleCnt="0"/>
      <dgm:spPr/>
    </dgm:pt>
    <dgm:pt modelId="{E320F6B8-9EB3-4823-BCCE-95C6B4D55064}" type="pres">
      <dgm:prSet presAssocID="{D28A8C45-98AA-4719-9E0C-04D509E63717}" presName="Name37" presStyleLbl="parChTrans1D3" presStyleIdx="12" presStyleCnt="15"/>
      <dgm:spPr/>
    </dgm:pt>
    <dgm:pt modelId="{B87C5F58-7884-4E73-B4F5-25212828B31C}" type="pres">
      <dgm:prSet presAssocID="{35CB9EF8-83A0-4A1A-B643-8D659F29649C}" presName="hierRoot2" presStyleCnt="0">
        <dgm:presLayoutVars>
          <dgm:hierBranch val="init"/>
        </dgm:presLayoutVars>
      </dgm:prSet>
      <dgm:spPr/>
    </dgm:pt>
    <dgm:pt modelId="{43A1F5A1-436B-44F6-B9D5-45551C72C21F}" type="pres">
      <dgm:prSet presAssocID="{35CB9EF8-83A0-4A1A-B643-8D659F29649C}" presName="rootComposite" presStyleCnt="0"/>
      <dgm:spPr/>
    </dgm:pt>
    <dgm:pt modelId="{DE6D8349-6D69-4B3D-857C-ADBE88FE81D1}" type="pres">
      <dgm:prSet presAssocID="{35CB9EF8-83A0-4A1A-B643-8D659F29649C}" presName="rootText" presStyleLbl="node3" presStyleIdx="12" presStyleCnt="15" custLinFactY="-286745" custLinFactNeighborX="917" custLinFactNeighborY="-300000">
        <dgm:presLayoutVars>
          <dgm:chPref val="3"/>
        </dgm:presLayoutVars>
      </dgm:prSet>
      <dgm:spPr/>
    </dgm:pt>
    <dgm:pt modelId="{DA6283E2-001A-4456-8299-100F04D06370}" type="pres">
      <dgm:prSet presAssocID="{35CB9EF8-83A0-4A1A-B643-8D659F29649C}" presName="rootConnector" presStyleLbl="node3" presStyleIdx="12" presStyleCnt="15"/>
      <dgm:spPr/>
    </dgm:pt>
    <dgm:pt modelId="{C716C6C7-5042-4E84-A674-514B9676A095}" type="pres">
      <dgm:prSet presAssocID="{35CB9EF8-83A0-4A1A-B643-8D659F29649C}" presName="hierChild4" presStyleCnt="0"/>
      <dgm:spPr/>
    </dgm:pt>
    <dgm:pt modelId="{7F017253-3C8E-4259-AD99-CEDF3A994F45}" type="pres">
      <dgm:prSet presAssocID="{35CB9EF8-83A0-4A1A-B643-8D659F29649C}" presName="hierChild5" presStyleCnt="0"/>
      <dgm:spPr/>
    </dgm:pt>
    <dgm:pt modelId="{15D53AD3-6A03-45C4-870C-F407F9992605}" type="pres">
      <dgm:prSet presAssocID="{3ABF0CB5-7075-4EDF-BD6E-373C5CD44025}" presName="hierChild5" presStyleCnt="0"/>
      <dgm:spPr/>
    </dgm:pt>
    <dgm:pt modelId="{7AB593A9-E518-44C4-8BFF-0DEBC37C1D45}" type="pres">
      <dgm:prSet presAssocID="{4DB1148C-9B62-4979-960E-27DAD4639751}" presName="Name37" presStyleLbl="parChTrans1D2" presStyleIdx="4" presStyleCnt="6"/>
      <dgm:spPr/>
    </dgm:pt>
    <dgm:pt modelId="{AEFE534D-9FB4-4586-BA6D-741894241000}" type="pres">
      <dgm:prSet presAssocID="{B31A1B4F-2FF3-4B8C-A136-655E25712D48}" presName="hierRoot2" presStyleCnt="0">
        <dgm:presLayoutVars>
          <dgm:hierBranch val="init"/>
        </dgm:presLayoutVars>
      </dgm:prSet>
      <dgm:spPr/>
    </dgm:pt>
    <dgm:pt modelId="{D4F76446-C260-45FF-A639-CFECC0F6DD84}" type="pres">
      <dgm:prSet presAssocID="{B31A1B4F-2FF3-4B8C-A136-655E25712D48}" presName="rootComposite" presStyleCnt="0"/>
      <dgm:spPr/>
    </dgm:pt>
    <dgm:pt modelId="{D9B5D278-2FCE-44B9-9A8C-13AE6CED70B4}" type="pres">
      <dgm:prSet presAssocID="{B31A1B4F-2FF3-4B8C-A136-655E25712D48}" presName="rootText" presStyleLbl="node2" presStyleIdx="4" presStyleCnt="5" custLinFactNeighborX="681" custLinFactNeighborY="7584">
        <dgm:presLayoutVars>
          <dgm:chPref val="3"/>
        </dgm:presLayoutVars>
      </dgm:prSet>
      <dgm:spPr/>
    </dgm:pt>
    <dgm:pt modelId="{603F5B4A-2DFD-4420-B596-0A886775593E}" type="pres">
      <dgm:prSet presAssocID="{B31A1B4F-2FF3-4B8C-A136-655E25712D48}" presName="rootConnector" presStyleLbl="node2" presStyleIdx="4" presStyleCnt="5"/>
      <dgm:spPr/>
    </dgm:pt>
    <dgm:pt modelId="{D67BDE61-5A05-401E-B7AA-CEB0E20D38E4}" type="pres">
      <dgm:prSet presAssocID="{B31A1B4F-2FF3-4B8C-A136-655E25712D48}" presName="hierChild4" presStyleCnt="0"/>
      <dgm:spPr/>
    </dgm:pt>
    <dgm:pt modelId="{347C1282-68AA-4183-A4E2-B0EC5598D40D}" type="pres">
      <dgm:prSet presAssocID="{F43AFB0E-0E66-48D1-9AA9-69F235E89F0E}" presName="Name37" presStyleLbl="parChTrans1D3" presStyleIdx="13" presStyleCnt="15"/>
      <dgm:spPr/>
    </dgm:pt>
    <dgm:pt modelId="{0A7846BD-F2B9-419E-A0E4-67D61644B820}" type="pres">
      <dgm:prSet presAssocID="{EF667BA2-B2FA-44DF-BB9B-6DB903978158}" presName="hierRoot2" presStyleCnt="0">
        <dgm:presLayoutVars>
          <dgm:hierBranch val="init"/>
        </dgm:presLayoutVars>
      </dgm:prSet>
      <dgm:spPr/>
    </dgm:pt>
    <dgm:pt modelId="{02E8140C-3858-431F-9792-AF51824D0C39}" type="pres">
      <dgm:prSet presAssocID="{EF667BA2-B2FA-44DF-BB9B-6DB903978158}" presName="rootComposite" presStyleCnt="0"/>
      <dgm:spPr/>
    </dgm:pt>
    <dgm:pt modelId="{90C7515C-6AFE-4325-95C0-C24E74B9EC95}" type="pres">
      <dgm:prSet presAssocID="{EF667BA2-B2FA-44DF-BB9B-6DB903978158}" presName="rootText" presStyleLbl="node3" presStyleIdx="13" presStyleCnt="15" custLinFactNeighborX="294" custLinFactNeighborY="-8114">
        <dgm:presLayoutVars>
          <dgm:chPref val="3"/>
        </dgm:presLayoutVars>
      </dgm:prSet>
      <dgm:spPr/>
    </dgm:pt>
    <dgm:pt modelId="{8E114D59-A3F2-4910-B063-2D6EC0232F74}" type="pres">
      <dgm:prSet presAssocID="{EF667BA2-B2FA-44DF-BB9B-6DB903978158}" presName="rootConnector" presStyleLbl="node3" presStyleIdx="13" presStyleCnt="15"/>
      <dgm:spPr/>
    </dgm:pt>
    <dgm:pt modelId="{231454E6-C5AF-4949-A4D9-7F76453C4E40}" type="pres">
      <dgm:prSet presAssocID="{EF667BA2-B2FA-44DF-BB9B-6DB903978158}" presName="hierChild4" presStyleCnt="0"/>
      <dgm:spPr/>
    </dgm:pt>
    <dgm:pt modelId="{6CBC033F-5EC5-4BF1-AA0C-9F1E885684DD}" type="pres">
      <dgm:prSet presAssocID="{EF667BA2-B2FA-44DF-BB9B-6DB903978158}" presName="hierChild5" presStyleCnt="0"/>
      <dgm:spPr/>
    </dgm:pt>
    <dgm:pt modelId="{1B46427F-9B41-4EF7-B88D-CB6A1D070E8C}" type="pres">
      <dgm:prSet presAssocID="{E348EC54-9E8A-48E5-9FDD-2DFDD83C4964}" presName="Name37" presStyleLbl="parChTrans1D3" presStyleIdx="14" presStyleCnt="15"/>
      <dgm:spPr/>
    </dgm:pt>
    <dgm:pt modelId="{99ACB705-0B0E-4433-A2CF-FE1F28A19205}" type="pres">
      <dgm:prSet presAssocID="{EF7A989A-3071-4BBF-A1A4-B8726C049B13}" presName="hierRoot2" presStyleCnt="0">
        <dgm:presLayoutVars>
          <dgm:hierBranch val="init"/>
        </dgm:presLayoutVars>
      </dgm:prSet>
      <dgm:spPr/>
    </dgm:pt>
    <dgm:pt modelId="{093C9559-97E4-402C-BD34-6DF3353475FE}" type="pres">
      <dgm:prSet presAssocID="{EF7A989A-3071-4BBF-A1A4-B8726C049B13}" presName="rootComposite" presStyleCnt="0"/>
      <dgm:spPr/>
    </dgm:pt>
    <dgm:pt modelId="{EB4300A8-6067-4803-BE69-1E6D55FABCBE}" type="pres">
      <dgm:prSet presAssocID="{EF7A989A-3071-4BBF-A1A4-B8726C049B13}" presName="rootText" presStyleLbl="node3" presStyleIdx="14" presStyleCnt="15" custLinFactNeighborX="1706" custLinFactNeighborY="2456">
        <dgm:presLayoutVars>
          <dgm:chPref val="3"/>
        </dgm:presLayoutVars>
      </dgm:prSet>
      <dgm:spPr/>
    </dgm:pt>
    <dgm:pt modelId="{6B2DE896-F681-4D82-9A74-749AC2053259}" type="pres">
      <dgm:prSet presAssocID="{EF7A989A-3071-4BBF-A1A4-B8726C049B13}" presName="rootConnector" presStyleLbl="node3" presStyleIdx="14" presStyleCnt="15"/>
      <dgm:spPr/>
    </dgm:pt>
    <dgm:pt modelId="{02DB1B9E-DB34-4B32-9224-34962056A9E1}" type="pres">
      <dgm:prSet presAssocID="{EF7A989A-3071-4BBF-A1A4-B8726C049B13}" presName="hierChild4" presStyleCnt="0"/>
      <dgm:spPr/>
    </dgm:pt>
    <dgm:pt modelId="{16BE1B97-504B-41D8-861D-60FCFF3E7E3B}" type="pres">
      <dgm:prSet presAssocID="{EF7A989A-3071-4BBF-A1A4-B8726C049B13}" presName="hierChild5" presStyleCnt="0"/>
      <dgm:spPr/>
    </dgm:pt>
    <dgm:pt modelId="{2261B610-3D8F-4B2E-AA81-3E707909BAB9}" type="pres">
      <dgm:prSet presAssocID="{B31A1B4F-2FF3-4B8C-A136-655E25712D48}" presName="hierChild5" presStyleCnt="0"/>
      <dgm:spPr/>
    </dgm:pt>
    <dgm:pt modelId="{CCF7C02D-55B4-4CA1-A957-0BC5E9D7175D}" type="pres">
      <dgm:prSet presAssocID="{E36A9D25-5D1C-46C5-9B8B-C5E707B35BEB}" presName="hierChild3" presStyleCnt="0"/>
      <dgm:spPr/>
    </dgm:pt>
    <dgm:pt modelId="{5442689D-B551-47C8-ABEA-2E2980D59009}" type="pres">
      <dgm:prSet presAssocID="{7B9A7471-C54A-45E0-8FCC-4E3D6BFE83C7}" presName="Name111" presStyleLbl="parChTrans1D2" presStyleIdx="5" presStyleCnt="6"/>
      <dgm:spPr/>
    </dgm:pt>
    <dgm:pt modelId="{A9496DA4-C8E9-4243-AA37-32ADCFC40736}" type="pres">
      <dgm:prSet presAssocID="{E527A048-0D2C-4544-ABB7-5993244CB24C}" presName="hierRoot3" presStyleCnt="0">
        <dgm:presLayoutVars>
          <dgm:hierBranch val="init"/>
        </dgm:presLayoutVars>
      </dgm:prSet>
      <dgm:spPr/>
    </dgm:pt>
    <dgm:pt modelId="{2649F38D-AC57-4167-8D21-E2FB86DC836B}" type="pres">
      <dgm:prSet presAssocID="{E527A048-0D2C-4544-ABB7-5993244CB24C}" presName="rootComposite3" presStyleCnt="0"/>
      <dgm:spPr/>
    </dgm:pt>
    <dgm:pt modelId="{F5C08BE0-0134-4429-B626-26419BCF6340}" type="pres">
      <dgm:prSet presAssocID="{E527A048-0D2C-4544-ABB7-5993244CB24C}" presName="rootText3" presStyleLbl="asst1" presStyleIdx="0" presStyleCnt="1" custScaleX="113938" custLinFactX="-53638" custLinFactNeighborX="-100000" custLinFactNeighborY="-1443">
        <dgm:presLayoutVars>
          <dgm:chPref val="3"/>
        </dgm:presLayoutVars>
      </dgm:prSet>
      <dgm:spPr/>
    </dgm:pt>
    <dgm:pt modelId="{ECC2000A-CEA1-4F6D-AA52-6D3D0D61C0DC}" type="pres">
      <dgm:prSet presAssocID="{E527A048-0D2C-4544-ABB7-5993244CB24C}" presName="rootConnector3" presStyleLbl="asst1" presStyleIdx="0" presStyleCnt="1"/>
      <dgm:spPr/>
    </dgm:pt>
    <dgm:pt modelId="{AAF33CF8-6B8D-4F8D-B248-2EB46348C745}" type="pres">
      <dgm:prSet presAssocID="{E527A048-0D2C-4544-ABB7-5993244CB24C}" presName="hierChild6" presStyleCnt="0"/>
      <dgm:spPr/>
    </dgm:pt>
    <dgm:pt modelId="{35E03CC4-E30F-4E1B-8814-1125FB055695}" type="pres">
      <dgm:prSet presAssocID="{E527A048-0D2C-4544-ABB7-5993244CB24C}" presName="hierChild7" presStyleCnt="0"/>
      <dgm:spPr/>
    </dgm:pt>
  </dgm:ptLst>
  <dgm:cxnLst>
    <dgm:cxn modelId="{9FD40C02-BB27-4D1E-8F10-7D6308897F13}" type="presOf" srcId="{531D4670-2C31-4E2A-8C0E-FD8367E29B70}" destId="{664307FC-A3B6-496E-BE97-48B18BD2BB7B}" srcOrd="1" destOrd="0" presId="urn:microsoft.com/office/officeart/2005/8/layout/orgChart1"/>
    <dgm:cxn modelId="{22B12102-62EE-4B06-92A0-771CFEAC3227}" type="presOf" srcId="{FCC036DB-4956-4F4B-AA8E-A2272A12875D}" destId="{461BC6AD-DB4F-4B5E-9D2D-43FA56D53AC5}" srcOrd="0" destOrd="0" presId="urn:microsoft.com/office/officeart/2005/8/layout/orgChart1"/>
    <dgm:cxn modelId="{497ACF06-7972-4A50-8B83-30DA0E9BEAF4}" type="presOf" srcId="{E996168D-C0DB-4D2D-82A7-70B045A370C5}" destId="{9D0432D4-4ADA-44DA-A836-B18DDBBF6CF9}" srcOrd="1" destOrd="0" presId="urn:microsoft.com/office/officeart/2005/8/layout/orgChart1"/>
    <dgm:cxn modelId="{FF573708-0D0E-4047-9037-868DA4E4C708}" type="presOf" srcId="{178403C4-2CFB-439A-B7BF-6E0E9A8F8CBF}" destId="{C83A92A9-5F19-431F-AEB5-BC771E54EDA2}" srcOrd="0" destOrd="0" presId="urn:microsoft.com/office/officeart/2005/8/layout/orgChart1"/>
    <dgm:cxn modelId="{9819610A-6906-4988-9BDC-05B0629EDF83}" type="presOf" srcId="{59B8138A-BD25-41F2-BBD9-99C7E33C8B03}" destId="{AB39C58D-F4FD-41E1-AD60-99AD7657D25B}" srcOrd="1" destOrd="0" presId="urn:microsoft.com/office/officeart/2005/8/layout/orgChart1"/>
    <dgm:cxn modelId="{8119690D-FB76-4BC8-9AA5-5CE19378E2C9}" srcId="{3ABF0CB5-7075-4EDF-BD6E-373C5CD44025}" destId="{94398EAA-76F5-4461-A886-EE72D295F5B8}" srcOrd="1" destOrd="0" parTransId="{962D8C1E-EED3-431D-BFB2-C892AF43E09C}" sibTransId="{6D764772-F405-4522-A4E2-C4DD75B26076}"/>
    <dgm:cxn modelId="{B7B9B80D-A4B3-489B-95D7-8125149BEDCF}" srcId="{E36A9D25-5D1C-46C5-9B8B-C5E707B35BEB}" destId="{3ABF0CB5-7075-4EDF-BD6E-373C5CD44025}" srcOrd="3" destOrd="0" parTransId="{3640BA60-03E0-41EF-BC57-7D7DD8967BE5}" sibTransId="{6530BBED-105E-444C-BC2C-117BE0496EE9}"/>
    <dgm:cxn modelId="{B31AEB0E-6CC6-4720-9F0F-D492435B9527}" type="presOf" srcId="{648644D0-AFFB-48DD-9D44-E4E9905E2950}" destId="{85B4EC7E-BCD7-44BC-85CF-4EC5CDC4388B}" srcOrd="0" destOrd="0" presId="urn:microsoft.com/office/officeart/2005/8/layout/orgChart1"/>
    <dgm:cxn modelId="{F5A92811-BB94-44F6-9F83-91FF3F1C764F}" srcId="{3ABF0CB5-7075-4EDF-BD6E-373C5CD44025}" destId="{531D4670-2C31-4E2A-8C0E-FD8367E29B70}" srcOrd="2" destOrd="0" parTransId="{1B649C04-81A1-4936-AAA1-D202D8409B95}" sibTransId="{8E1AA421-D452-42E1-935F-F28C92ED92E8}"/>
    <dgm:cxn modelId="{1FD6F612-FBCD-4494-AAA9-60B8225FACFD}" srcId="{42680165-690A-4D35-89FF-013F98857552}" destId="{E36A9D25-5D1C-46C5-9B8B-C5E707B35BEB}" srcOrd="0" destOrd="0" parTransId="{EC7C8262-F744-49AE-9A51-1C2F631969ED}" sibTransId="{463C647F-A071-486A-8630-280CF95FBF1E}"/>
    <dgm:cxn modelId="{2BAECA13-20CD-4CD4-84DE-81A29418CCEC}" srcId="{3ABF0CB5-7075-4EDF-BD6E-373C5CD44025}" destId="{35CB9EF8-83A0-4A1A-B643-8D659F29649C}" srcOrd="4" destOrd="0" parTransId="{D28A8C45-98AA-4719-9E0C-04D509E63717}" sibTransId="{B78C5424-80EB-4B8B-A7BF-1B6CBFD532CC}"/>
    <dgm:cxn modelId="{4953F517-5C6B-429C-85C9-4D4052729962}" type="presOf" srcId="{3640BA60-03E0-41EF-BC57-7D7DD8967BE5}" destId="{DE2C3CF2-2A2C-46D7-85A7-275D1D289DB4}" srcOrd="0" destOrd="0" presId="urn:microsoft.com/office/officeart/2005/8/layout/orgChart1"/>
    <dgm:cxn modelId="{13366718-282A-4A20-84F1-1FFAF738FF29}" type="presOf" srcId="{2E70275E-C196-4F5A-BBEC-5A5AF15124C8}" destId="{2038E745-C0D3-4A3F-A575-801C6FCE4F48}" srcOrd="0" destOrd="0" presId="urn:microsoft.com/office/officeart/2005/8/layout/orgChart1"/>
    <dgm:cxn modelId="{F5916718-23CE-45AF-873F-6236A11C4C0A}" type="presOf" srcId="{E527A048-0D2C-4544-ABB7-5993244CB24C}" destId="{ECC2000A-CEA1-4F6D-AA52-6D3D0D61C0DC}" srcOrd="1" destOrd="0" presId="urn:microsoft.com/office/officeart/2005/8/layout/orgChart1"/>
    <dgm:cxn modelId="{D02C871A-FCA4-4BA6-A652-25D82D9C7D57}" type="presOf" srcId="{94398EAA-76F5-4461-A886-EE72D295F5B8}" destId="{97EEB54A-C170-45B7-9EEB-C0C069B55C56}" srcOrd="0" destOrd="0" presId="urn:microsoft.com/office/officeart/2005/8/layout/orgChart1"/>
    <dgm:cxn modelId="{3904F41B-F0FC-47EB-A89C-AB322F69A1FB}" srcId="{B31A1B4F-2FF3-4B8C-A136-655E25712D48}" destId="{EF7A989A-3071-4BBF-A1A4-B8726C049B13}" srcOrd="1" destOrd="0" parTransId="{E348EC54-9E8A-48E5-9FDD-2DFDD83C4964}" sibTransId="{39A880A4-EE75-4CEB-8A84-F71D9D0A83E5}"/>
    <dgm:cxn modelId="{3644D21C-8BF1-4A09-84E7-14C2417845C6}" type="presOf" srcId="{858D794B-45C8-432C-B4F6-530FD8312048}" destId="{6A1DB36B-ADE8-4107-8684-107219EBC740}" srcOrd="0" destOrd="0" presId="urn:microsoft.com/office/officeart/2005/8/layout/orgChart1"/>
    <dgm:cxn modelId="{F9F2201D-5C6F-4216-A852-6E7C493198E0}" type="presOf" srcId="{7B9A7471-C54A-45E0-8FCC-4E3D6BFE83C7}" destId="{5442689D-B551-47C8-ABEA-2E2980D59009}" srcOrd="0" destOrd="0" presId="urn:microsoft.com/office/officeart/2005/8/layout/orgChart1"/>
    <dgm:cxn modelId="{7CFF061E-32F9-47A6-B0B6-C356178FFC8B}" type="presOf" srcId="{81BBC570-746E-4E97-B9ED-E5646D57C986}" destId="{C3ECC2A6-929F-4338-9E1B-85D2EB5989F7}" srcOrd="0" destOrd="0" presId="urn:microsoft.com/office/officeart/2005/8/layout/orgChart1"/>
    <dgm:cxn modelId="{F2090620-5643-4E2D-8D22-05CF8DCA98A5}" srcId="{CACCE67B-58E4-4448-95DC-60CF5E93C828}" destId="{52C72AE3-82A8-4140-B5CF-C8397451A4B0}" srcOrd="2" destOrd="0" parTransId="{178403C4-2CFB-439A-B7BF-6E0E9A8F8CBF}" sibTransId="{A956913C-3673-4CD4-A1A3-2CB0F4C62ED4}"/>
    <dgm:cxn modelId="{A7BB3120-A737-431E-AC43-46C44A18B92D}" srcId="{3ABF0CB5-7075-4EDF-BD6E-373C5CD44025}" destId="{8D741FD5-F931-475C-A99A-AF85ED5E26F3}" srcOrd="3" destOrd="0" parTransId="{B83D65F9-5C5F-4938-BD89-69272DEABC1B}" sibTransId="{36DC188F-83D0-466C-8D8B-D788C7531A90}"/>
    <dgm:cxn modelId="{16958324-B203-44E9-A0EC-002BF3C05B32}" type="presOf" srcId="{3ECB84DD-7710-4BCB-85CD-0A9CDD0D0874}" destId="{9EF2B3C5-2BD3-4DE3-A35C-348A4722BFE2}" srcOrd="0" destOrd="0" presId="urn:microsoft.com/office/officeart/2005/8/layout/orgChart1"/>
    <dgm:cxn modelId="{D7558B26-04C8-40A4-AD41-295C096A835A}" type="presOf" srcId="{E996168D-C0DB-4D2D-82A7-70B045A370C5}" destId="{E5BE2686-41F8-4742-A090-47DC2B2F9794}" srcOrd="0" destOrd="0" presId="urn:microsoft.com/office/officeart/2005/8/layout/orgChart1"/>
    <dgm:cxn modelId="{8306B526-F359-4D7F-B5A7-669250EFCFAB}" type="presOf" srcId="{DC61A030-AA30-41FA-86A1-D448E0964677}" destId="{C635BDC6-82C1-4CCA-8926-386D47642ED6}" srcOrd="0" destOrd="0" presId="urn:microsoft.com/office/officeart/2005/8/layout/orgChart1"/>
    <dgm:cxn modelId="{2C27992F-CE66-41B6-BDBD-63A7AFAB685D}" srcId="{3ABF0CB5-7075-4EDF-BD6E-373C5CD44025}" destId="{81BBC570-746E-4E97-B9ED-E5646D57C986}" srcOrd="0" destOrd="0" parTransId="{E4895110-1EF6-466D-8810-F9D42E380475}" sibTransId="{FE903848-8489-4289-8A9B-E4D171929689}"/>
    <dgm:cxn modelId="{40E2FE33-724C-47FC-85C3-55C19B96ABCA}" srcId="{E36A9D25-5D1C-46C5-9B8B-C5E707B35BEB}" destId="{E527A048-0D2C-4544-ABB7-5993244CB24C}" srcOrd="4" destOrd="0" parTransId="{7B9A7471-C54A-45E0-8FCC-4E3D6BFE83C7}" sibTransId="{7C15CE40-A752-4C97-A06A-A0FCC5A5A313}"/>
    <dgm:cxn modelId="{B9A8323A-74A6-416B-A1D2-9CB9AEE92BC6}" type="presOf" srcId="{B83D65F9-5C5F-4938-BD89-69272DEABC1B}" destId="{C55A477F-3FA1-48FA-B208-0CA8F5DFF82D}" srcOrd="0" destOrd="0" presId="urn:microsoft.com/office/officeart/2005/8/layout/orgChart1"/>
    <dgm:cxn modelId="{FD3F673A-1E36-4E0A-9575-3458E3ECCF4B}" type="presOf" srcId="{D28A8C45-98AA-4719-9E0C-04D509E63717}" destId="{E320F6B8-9EB3-4823-BCCE-95C6B4D55064}" srcOrd="0" destOrd="0" presId="urn:microsoft.com/office/officeart/2005/8/layout/orgChart1"/>
    <dgm:cxn modelId="{353EB33C-2802-449C-8B56-6071E60CA97B}" srcId="{BFB5C22B-35F4-4094-BCAE-431975CE51D1}" destId="{E996168D-C0DB-4D2D-82A7-70B045A370C5}" srcOrd="1" destOrd="0" parTransId="{5E5BD88C-A139-4FEF-9DB8-F16F4AB1FDAE}" sibTransId="{58DF46E5-D60A-4291-9821-7663E3BCF892}"/>
    <dgm:cxn modelId="{38D2055B-72DA-44E6-9231-AD730354ACB5}" type="presOf" srcId="{E814EC4B-FF9B-4654-9EB8-3DC7A5AF8AFB}" destId="{9F367F5A-3BF2-42CD-9843-03679485A0A2}" srcOrd="0" destOrd="0" presId="urn:microsoft.com/office/officeart/2005/8/layout/orgChart1"/>
    <dgm:cxn modelId="{A3499D5E-4CDA-4FCF-999B-1F26E1D51C29}" type="presOf" srcId="{8A4570C4-9382-4E34-A917-75E5E85E5533}" destId="{E5BE1734-028E-4525-96FB-68E0A4B17A5A}" srcOrd="0" destOrd="0" presId="urn:microsoft.com/office/officeart/2005/8/layout/orgChart1"/>
    <dgm:cxn modelId="{3210555F-90A9-4CF7-8762-FC5CDE799548}" type="presOf" srcId="{CACCE67B-58E4-4448-95DC-60CF5E93C828}" destId="{C82F9FF6-A8A7-4938-9643-C366815003AA}" srcOrd="1" destOrd="0" presId="urn:microsoft.com/office/officeart/2005/8/layout/orgChart1"/>
    <dgm:cxn modelId="{C7C7C341-923A-4A1A-A7D1-C6E24CCF87B2}" type="presOf" srcId="{BFB5C22B-35F4-4094-BCAE-431975CE51D1}" destId="{2F5BC833-A0D7-45D7-829A-2DEA50AA955D}" srcOrd="0" destOrd="0" presId="urn:microsoft.com/office/officeart/2005/8/layout/orgChart1"/>
    <dgm:cxn modelId="{15B3EC41-FB66-4A27-B24D-CC564C555684}" type="presOf" srcId="{126D8284-EFB7-4D54-A258-2949C0B639B9}" destId="{AC52E9E9-AF16-45A7-B346-A5BF76D7B245}" srcOrd="1" destOrd="0" presId="urn:microsoft.com/office/officeart/2005/8/layout/orgChart1"/>
    <dgm:cxn modelId="{A8640262-8890-45AB-84A3-EE25B467A8B0}" type="presOf" srcId="{81BBC570-746E-4E97-B9ED-E5646D57C986}" destId="{578623CD-CE09-41ED-B009-7723294B8A80}" srcOrd="1" destOrd="0" presId="urn:microsoft.com/office/officeart/2005/8/layout/orgChart1"/>
    <dgm:cxn modelId="{6C100344-DE07-48A7-851F-01FBC2F1EE2F}" type="presOf" srcId="{126D8284-EFB7-4D54-A258-2949C0B639B9}" destId="{B3E5FDB1-D475-43DB-B57E-BCC012231A91}" srcOrd="0" destOrd="0" presId="urn:microsoft.com/office/officeart/2005/8/layout/orgChart1"/>
    <dgm:cxn modelId="{6982A044-B788-46A2-8557-2CE483BDFB3F}" srcId="{B31A1B4F-2FF3-4B8C-A136-655E25712D48}" destId="{EF667BA2-B2FA-44DF-BB9B-6DB903978158}" srcOrd="0" destOrd="0" parTransId="{F43AFB0E-0E66-48D1-9AA9-69F235E89F0E}" sibTransId="{3FB1A86F-5F4D-4824-8C74-86604FFD7D30}"/>
    <dgm:cxn modelId="{B120E967-1AB5-45C6-B237-71DED3F39DAF}" srcId="{2E70275E-C196-4F5A-BBEC-5A5AF15124C8}" destId="{DC61A030-AA30-41FA-86A1-D448E0964677}" srcOrd="0" destOrd="0" parTransId="{858D794B-45C8-432C-B4F6-530FD8312048}" sibTransId="{781BEFF2-FE65-4ED4-9219-24D078B0CAE6}"/>
    <dgm:cxn modelId="{024B0D68-33C8-476C-9606-E473BA81297B}" type="presOf" srcId="{86C4B3D3-FB81-45C0-985F-14F70B5A1C15}" destId="{10A3474B-C038-409F-80C3-AB1F443BA831}" srcOrd="0" destOrd="0" presId="urn:microsoft.com/office/officeart/2005/8/layout/orgChart1"/>
    <dgm:cxn modelId="{9E3C1469-A5BA-4CC9-9D6B-B4324FDE62AE}" type="presOf" srcId="{E527A048-0D2C-4544-ABB7-5993244CB24C}" destId="{F5C08BE0-0134-4429-B626-26419BCF6340}" srcOrd="0" destOrd="0" presId="urn:microsoft.com/office/officeart/2005/8/layout/orgChart1"/>
    <dgm:cxn modelId="{50241B6C-0E9E-4020-A28A-C835500BBCE6}" type="presOf" srcId="{F7B584F1-D207-4D73-80B5-A2D35E7D4857}" destId="{8D85F4EB-4C9A-4AAA-962B-E849C559B9FF}" srcOrd="0" destOrd="0" presId="urn:microsoft.com/office/officeart/2005/8/layout/orgChart1"/>
    <dgm:cxn modelId="{F320A84D-7709-4139-AFDC-AABD9067CD1D}" type="presOf" srcId="{B31A1B4F-2FF3-4B8C-A136-655E25712D48}" destId="{603F5B4A-2DFD-4420-B596-0A886775593E}" srcOrd="1" destOrd="0" presId="urn:microsoft.com/office/officeart/2005/8/layout/orgChart1"/>
    <dgm:cxn modelId="{CFEABF4D-9032-44EE-BCB8-DCAAF43D305E}" type="presOf" srcId="{36FFC67A-E045-4855-B3D0-8CB280DFADE6}" destId="{4801E7AB-126E-44F4-991B-139BF6CE4AE4}" srcOrd="0" destOrd="0" presId="urn:microsoft.com/office/officeart/2005/8/layout/orgChart1"/>
    <dgm:cxn modelId="{CDA10F72-FF4E-4E7E-927A-7E45CFB3C9C1}" type="presOf" srcId="{EF667BA2-B2FA-44DF-BB9B-6DB903978158}" destId="{90C7515C-6AFE-4325-95C0-C24E74B9EC95}" srcOrd="0" destOrd="0" presId="urn:microsoft.com/office/officeart/2005/8/layout/orgChart1"/>
    <dgm:cxn modelId="{C83CB472-68EB-4B34-B545-6F1FBABFAFC1}" type="presOf" srcId="{52C72AE3-82A8-4140-B5CF-C8397451A4B0}" destId="{F80AD138-2AFF-4572-AE0A-A54671EC9C66}" srcOrd="0" destOrd="0" presId="urn:microsoft.com/office/officeart/2005/8/layout/orgChart1"/>
    <dgm:cxn modelId="{C18C1D7A-A1A6-4986-BF46-15F94EF4AB90}" type="presOf" srcId="{8D741FD5-F931-475C-A99A-AF85ED5E26F3}" destId="{9864431A-477B-4DD9-846F-E15D5C405F56}" srcOrd="1" destOrd="0" presId="urn:microsoft.com/office/officeart/2005/8/layout/orgChart1"/>
    <dgm:cxn modelId="{4FDC7E7A-3D38-462B-BD8D-8CF6D15C4425}" type="presOf" srcId="{E4895110-1EF6-466D-8810-F9D42E380475}" destId="{C1989165-F0FA-4AE3-AA00-33B57746C894}" srcOrd="0" destOrd="0" presId="urn:microsoft.com/office/officeart/2005/8/layout/orgChart1"/>
    <dgm:cxn modelId="{5584897B-F04B-481E-8F7C-D66F38D5C6A3}" type="presOf" srcId="{EF667BA2-B2FA-44DF-BB9B-6DB903978158}" destId="{8E114D59-A3F2-4910-B063-2D6EC0232F74}" srcOrd="1" destOrd="0" presId="urn:microsoft.com/office/officeart/2005/8/layout/orgChart1"/>
    <dgm:cxn modelId="{3F1FE87C-86B9-4ADD-AB49-20E1D2986546}" srcId="{E36A9D25-5D1C-46C5-9B8B-C5E707B35BEB}" destId="{B31A1B4F-2FF3-4B8C-A136-655E25712D48}" srcOrd="5" destOrd="0" parTransId="{4DB1148C-9B62-4979-960E-27DAD4639751}" sibTransId="{D3E69DA6-2E8E-46D4-B9A7-96DBB3C14F61}"/>
    <dgm:cxn modelId="{40E71981-542E-4F78-A9A7-825DCF2A7B13}" type="presOf" srcId="{01D35108-21A8-416C-94D2-7BA50575671A}" destId="{A73F7F5D-C67F-4EF6-96E9-46EF3F94E69F}" srcOrd="0" destOrd="0" presId="urn:microsoft.com/office/officeart/2005/8/layout/orgChart1"/>
    <dgm:cxn modelId="{9981D88A-3117-448E-981F-56B35872627A}" type="presOf" srcId="{5E5BD88C-A139-4FEF-9DB8-F16F4AB1FDAE}" destId="{FDE97D2B-AD0E-49F8-A375-84D89A41DAB2}" srcOrd="0" destOrd="0" presId="urn:microsoft.com/office/officeart/2005/8/layout/orgChart1"/>
    <dgm:cxn modelId="{06B00A8B-F66E-4C5F-9208-201BD65C1226}" type="presOf" srcId="{3ABF0CB5-7075-4EDF-BD6E-373C5CD44025}" destId="{794F9D7F-DBA3-4790-8469-79D3EE7DA1C4}" srcOrd="1" destOrd="0" presId="urn:microsoft.com/office/officeart/2005/8/layout/orgChart1"/>
    <dgm:cxn modelId="{3BC0F78D-5A27-4B08-9DCF-7AC7ACBB44BA}" type="presOf" srcId="{8D741FD5-F931-475C-A99A-AF85ED5E26F3}" destId="{3DB1E47F-5133-4591-9C9E-6F75843F4C92}" srcOrd="0" destOrd="0" presId="urn:microsoft.com/office/officeart/2005/8/layout/orgChart1"/>
    <dgm:cxn modelId="{FBB97B8E-E671-458C-9B49-2253F4506110}" type="presOf" srcId="{4DB1148C-9B62-4979-960E-27DAD4639751}" destId="{7AB593A9-E518-44C4-8BFF-0DEBC37C1D45}" srcOrd="0" destOrd="0" presId="urn:microsoft.com/office/officeart/2005/8/layout/orgChart1"/>
    <dgm:cxn modelId="{7FA15592-30B3-4684-BAE0-6682E7A1C168}" type="presOf" srcId="{F43AFB0E-0E66-48D1-9AA9-69F235E89F0E}" destId="{347C1282-68AA-4183-A4E2-B0EC5598D40D}" srcOrd="0" destOrd="0" presId="urn:microsoft.com/office/officeart/2005/8/layout/orgChart1"/>
    <dgm:cxn modelId="{09D79F96-78A8-49B8-9726-596FDF78B3AB}" type="presOf" srcId="{35CB9EF8-83A0-4A1A-B643-8D659F29649C}" destId="{DA6283E2-001A-4456-8299-100F04D06370}" srcOrd="1" destOrd="0" presId="urn:microsoft.com/office/officeart/2005/8/layout/orgChart1"/>
    <dgm:cxn modelId="{26E20898-C4A7-4D82-8756-F792F46CE759}" srcId="{E36A9D25-5D1C-46C5-9B8B-C5E707B35BEB}" destId="{CACCE67B-58E4-4448-95DC-60CF5E93C828}" srcOrd="0" destOrd="0" parTransId="{86C4B3D3-FB81-45C0-985F-14F70B5A1C15}" sibTransId="{82EBF1DF-DA7B-47C4-9673-32689D894FAE}"/>
    <dgm:cxn modelId="{7DCE709C-96AB-457F-860F-B70C15E32FBF}" type="presOf" srcId="{F7B584F1-D207-4D73-80B5-A2D35E7D4857}" destId="{757C1795-A639-4579-AB74-FCCDD22101E3}" srcOrd="1" destOrd="0" presId="urn:microsoft.com/office/officeart/2005/8/layout/orgChart1"/>
    <dgm:cxn modelId="{FB78DD9D-3188-4833-B078-F1ED515397B6}" type="presOf" srcId="{8A4570C4-9382-4E34-A917-75E5E85E5533}" destId="{6EDBEE94-2EDC-4E97-9179-44A79B781F27}" srcOrd="1" destOrd="0" presId="urn:microsoft.com/office/officeart/2005/8/layout/orgChart1"/>
    <dgm:cxn modelId="{4290509F-336D-4A5F-A126-39D4B5BD6721}" type="presOf" srcId="{1B649C04-81A1-4936-AAA1-D202D8409B95}" destId="{0CCE17D9-7CF4-420A-91CF-8B50A45AE034}" srcOrd="0" destOrd="0" presId="urn:microsoft.com/office/officeart/2005/8/layout/orgChart1"/>
    <dgm:cxn modelId="{4FF51EA0-774E-41E4-BD5A-6D20DC3EB307}" srcId="{36FFC67A-E045-4855-B3D0-8CB280DFADE6}" destId="{F7B584F1-D207-4D73-80B5-A2D35E7D4857}" srcOrd="0" destOrd="0" parTransId="{01D35108-21A8-416C-94D2-7BA50575671A}" sibTransId="{5871F794-413D-4661-B33B-6F3D33C8E661}"/>
    <dgm:cxn modelId="{267DE8A0-F294-43CC-86E9-F774FEB7A6B0}" srcId="{BFB5C22B-35F4-4094-BCAE-431975CE51D1}" destId="{8A4570C4-9382-4E34-A917-75E5E85E5533}" srcOrd="0" destOrd="0" parTransId="{FCC036DB-4956-4F4B-AA8E-A2272A12875D}" sibTransId="{9C8451D4-B621-4E33-B411-A27BB47EB414}"/>
    <dgm:cxn modelId="{B3AA62AF-C632-47E8-8257-B37B974924BC}" type="presOf" srcId="{3ABF0CB5-7075-4EDF-BD6E-373C5CD44025}" destId="{1DEC8ACD-2670-4888-B70E-753309E39179}" srcOrd="0" destOrd="0" presId="urn:microsoft.com/office/officeart/2005/8/layout/orgChart1"/>
    <dgm:cxn modelId="{762096B2-B8C8-4B67-9B65-13797F5774E4}" srcId="{CACCE67B-58E4-4448-95DC-60CF5E93C828}" destId="{2E70275E-C196-4F5A-BBEC-5A5AF15124C8}" srcOrd="0" destOrd="0" parTransId="{648644D0-AFFB-48DD-9D44-E4E9905E2950}" sibTransId="{59FC39AE-C0A0-406F-8DD1-1D43A93B0A0A}"/>
    <dgm:cxn modelId="{B3A613B5-206F-41BD-B409-4BCAD3D028F9}" type="presOf" srcId="{35CB9EF8-83A0-4A1A-B643-8D659F29649C}" destId="{DE6D8349-6D69-4B3D-857C-ADBE88FE81D1}" srcOrd="0" destOrd="0" presId="urn:microsoft.com/office/officeart/2005/8/layout/orgChart1"/>
    <dgm:cxn modelId="{396966B7-B4B1-46DE-87E3-5C9CBF0A53E1}" type="presOf" srcId="{59B8138A-BD25-41F2-BBD9-99C7E33C8B03}" destId="{52ECB1AF-9F18-4E32-9434-B94ACCCEE96F}" srcOrd="0" destOrd="0" presId="urn:microsoft.com/office/officeart/2005/8/layout/orgChart1"/>
    <dgm:cxn modelId="{C11F43B8-B742-49F7-9657-0310A8EFE887}" type="presOf" srcId="{B31A1B4F-2FF3-4B8C-A136-655E25712D48}" destId="{D9B5D278-2FCE-44B9-9A8C-13AE6CED70B4}" srcOrd="0" destOrd="0" presId="urn:microsoft.com/office/officeart/2005/8/layout/orgChart1"/>
    <dgm:cxn modelId="{4C2D00C0-C057-446C-AB18-05CB189745B5}" type="presOf" srcId="{E36A9D25-5D1C-46C5-9B8B-C5E707B35BEB}" destId="{2B152076-53CC-42D0-92BB-2CDCFEA9858F}" srcOrd="1" destOrd="0" presId="urn:microsoft.com/office/officeart/2005/8/layout/orgChart1"/>
    <dgm:cxn modelId="{DED766C1-5269-4065-A79A-32F676A612A7}" type="presOf" srcId="{962D8C1E-EED3-431D-BFB2-C892AF43E09C}" destId="{C5EE20D0-8B0D-49F4-B0FA-3F68F3E5ABFA}" srcOrd="0" destOrd="0" presId="urn:microsoft.com/office/officeart/2005/8/layout/orgChart1"/>
    <dgm:cxn modelId="{6F42EFC3-CC09-4083-8753-3CA1640D83DE}" type="presOf" srcId="{52C72AE3-82A8-4140-B5CF-C8397451A4B0}" destId="{D88B7DD6-E1F0-4AF3-90D2-330C417A158D}" srcOrd="1" destOrd="0" presId="urn:microsoft.com/office/officeart/2005/8/layout/orgChart1"/>
    <dgm:cxn modelId="{6C8DEFC3-E648-4C52-803B-57080C702A1B}" type="presOf" srcId="{93D9640D-C8AC-41D5-AFD0-DE3BC01276D3}" destId="{389C95AA-3135-4535-8FCE-4708E6B5EE51}" srcOrd="0" destOrd="0" presId="urn:microsoft.com/office/officeart/2005/8/layout/orgChart1"/>
    <dgm:cxn modelId="{763FFBC4-6EE1-470A-961C-FE3C82B44CFE}" type="presOf" srcId="{2E70275E-C196-4F5A-BBEC-5A5AF15124C8}" destId="{ECF4E674-9EEC-4B08-A60E-0F4574EA9FF5}" srcOrd="1" destOrd="0" presId="urn:microsoft.com/office/officeart/2005/8/layout/orgChart1"/>
    <dgm:cxn modelId="{558DFAC5-A08B-4E8A-B624-AAE1E4CEA0A8}" type="presOf" srcId="{37BCDACA-F0F0-4B56-BCFA-940901B4362C}" destId="{97875A09-191A-4CA7-855A-CB6A6E892226}" srcOrd="0" destOrd="0" presId="urn:microsoft.com/office/officeart/2005/8/layout/orgChart1"/>
    <dgm:cxn modelId="{80F9BEC8-8652-4F29-ADA7-4709E5995A29}" type="presOf" srcId="{EF7A989A-3071-4BBF-A1A4-B8726C049B13}" destId="{6B2DE896-F681-4D82-9A74-749AC2053259}" srcOrd="1" destOrd="0" presId="urn:microsoft.com/office/officeart/2005/8/layout/orgChart1"/>
    <dgm:cxn modelId="{80A154CC-9054-4F0F-8BA2-CCBF7407DD11}" type="presOf" srcId="{94398EAA-76F5-4461-A886-EE72D295F5B8}" destId="{8D923F3F-5873-4C0C-9461-B01CBC6309BC}" srcOrd="1" destOrd="0" presId="urn:microsoft.com/office/officeart/2005/8/layout/orgChart1"/>
    <dgm:cxn modelId="{DA7923CF-0B6D-4DB6-A87B-EF43ED076478}" type="presOf" srcId="{A0B7F0CA-CC08-4814-B7B5-D2922E2A2BE4}" destId="{F568B239-222D-4ABB-AC4D-2C9F32113CEB}" srcOrd="1" destOrd="0" presId="urn:microsoft.com/office/officeart/2005/8/layout/orgChart1"/>
    <dgm:cxn modelId="{EB5795D6-81D5-4E8D-928B-0CD328E5A247}" srcId="{E36A9D25-5D1C-46C5-9B8B-C5E707B35BEB}" destId="{36FFC67A-E045-4855-B3D0-8CB280DFADE6}" srcOrd="2" destOrd="0" parTransId="{DA9A43C5-FB11-475A-8D87-334A3A555962}" sibTransId="{102C876E-A43A-49BF-95E9-A3A46523BAB0}"/>
    <dgm:cxn modelId="{54C477E1-E02B-490A-B183-01CA6438952D}" srcId="{E36A9D25-5D1C-46C5-9B8B-C5E707B35BEB}" destId="{BFB5C22B-35F4-4094-BCAE-431975CE51D1}" srcOrd="1" destOrd="0" parTransId="{3ECB84DD-7710-4BCB-85CD-0A9CDD0D0874}" sibTransId="{246574F5-9446-464F-A9AD-E46569977B2C}"/>
    <dgm:cxn modelId="{A29133E3-9944-45BA-A153-D752788DD1AE}" type="presOf" srcId="{E36A9D25-5D1C-46C5-9B8B-C5E707B35BEB}" destId="{5115C626-C716-4BE0-88E6-6D2D46B3A2DE}" srcOrd="0" destOrd="0" presId="urn:microsoft.com/office/officeart/2005/8/layout/orgChart1"/>
    <dgm:cxn modelId="{F37ED7E3-F157-4D38-AF1B-F85BCE713BD6}" type="presOf" srcId="{E348EC54-9E8A-48E5-9FDD-2DFDD83C4964}" destId="{1B46427F-9B41-4EF7-B88D-CB6A1D070E8C}" srcOrd="0" destOrd="0" presId="urn:microsoft.com/office/officeart/2005/8/layout/orgChart1"/>
    <dgm:cxn modelId="{98B6E8E3-5324-4974-A077-067FD32A00DC}" type="presOf" srcId="{DC61A030-AA30-41FA-86A1-D448E0964677}" destId="{3807B823-9EF5-4597-A953-D39FC401BA9E}" srcOrd="1" destOrd="0" presId="urn:microsoft.com/office/officeart/2005/8/layout/orgChart1"/>
    <dgm:cxn modelId="{D063AEE4-4982-4DEE-AB61-0752F3D3B8A4}" type="presOf" srcId="{CACCE67B-58E4-4448-95DC-60CF5E93C828}" destId="{E80024E2-AC41-4CDB-AE90-315E26E9D14C}" srcOrd="0" destOrd="0" presId="urn:microsoft.com/office/officeart/2005/8/layout/orgChart1"/>
    <dgm:cxn modelId="{9D203AE9-61B5-465B-8F53-1ECAE289F793}" type="presOf" srcId="{42680165-690A-4D35-89FF-013F98857552}" destId="{8300E01C-0866-4512-BCB4-81942F5FA81B}" srcOrd="0" destOrd="0" presId="urn:microsoft.com/office/officeart/2005/8/layout/orgChart1"/>
    <dgm:cxn modelId="{E55F44EA-6A4F-402A-99AB-CEE7D1E9F952}" srcId="{36FFC67A-E045-4855-B3D0-8CB280DFADE6}" destId="{126D8284-EFB7-4D54-A258-2949C0B639B9}" srcOrd="1" destOrd="0" parTransId="{93D9640D-C8AC-41D5-AFD0-DE3BC01276D3}" sibTransId="{D90B1C64-B8BB-4565-9124-CF3D3D7199E9}"/>
    <dgm:cxn modelId="{4F9E41EB-66EE-4537-A41F-4C6CF26E0203}" type="presOf" srcId="{36FFC67A-E045-4855-B3D0-8CB280DFADE6}" destId="{F2BD1893-1957-4A2E-85AC-A1C7A7A7C58B}" srcOrd="1" destOrd="0" presId="urn:microsoft.com/office/officeart/2005/8/layout/orgChart1"/>
    <dgm:cxn modelId="{6FC4D5EE-CEEE-430A-AB55-188AA7C579F5}" type="presOf" srcId="{BFB5C22B-35F4-4094-BCAE-431975CE51D1}" destId="{53CAD9AC-8BF8-4BD4-843E-D4328101DB95}" srcOrd="1" destOrd="0" presId="urn:microsoft.com/office/officeart/2005/8/layout/orgChart1"/>
    <dgm:cxn modelId="{0E1587EF-2C6C-426C-BA55-F972FE1FF3C3}" srcId="{CACCE67B-58E4-4448-95DC-60CF5E93C828}" destId="{A0B7F0CA-CC08-4814-B7B5-D2922E2A2BE4}" srcOrd="1" destOrd="0" parTransId="{37BCDACA-F0F0-4B56-BCFA-940901B4362C}" sibTransId="{FC658DB3-7FCF-4302-A51F-7B5F6D7F5AE1}"/>
    <dgm:cxn modelId="{CE52F6F3-D381-4342-8117-777AB191C21C}" type="presOf" srcId="{DA9A43C5-FB11-475A-8D87-334A3A555962}" destId="{D274ABF4-C64D-44D0-BFBF-4550CBC9497E}" srcOrd="0" destOrd="0" presId="urn:microsoft.com/office/officeart/2005/8/layout/orgChart1"/>
    <dgm:cxn modelId="{9B28C1F5-D1ED-4572-BEB8-1FFE8C3BB25F}" type="presOf" srcId="{EF7A989A-3071-4BBF-A1A4-B8726C049B13}" destId="{EB4300A8-6067-4803-BE69-1E6D55FABCBE}" srcOrd="0" destOrd="0" presId="urn:microsoft.com/office/officeart/2005/8/layout/orgChart1"/>
    <dgm:cxn modelId="{36C5CFF5-345C-430E-B62C-0C1A99AF12E5}" type="presOf" srcId="{531D4670-2C31-4E2A-8C0E-FD8367E29B70}" destId="{3E14A00E-B2BA-4A57-B266-9CC49AE1E8F4}" srcOrd="0" destOrd="0" presId="urn:microsoft.com/office/officeart/2005/8/layout/orgChart1"/>
    <dgm:cxn modelId="{6BC1FBF9-6B1E-4FBA-80DE-3F4D494058B7}" srcId="{36FFC67A-E045-4855-B3D0-8CB280DFADE6}" destId="{59B8138A-BD25-41F2-BBD9-99C7E33C8B03}" srcOrd="2" destOrd="0" parTransId="{E814EC4B-FF9B-4654-9EB8-3DC7A5AF8AFB}" sibTransId="{028FBD20-3AFE-40AA-9223-9686E05CE6E1}"/>
    <dgm:cxn modelId="{846EE9FC-049D-45D3-BA8C-9B6D79644988}" type="presOf" srcId="{A0B7F0CA-CC08-4814-B7B5-D2922E2A2BE4}" destId="{CFEF290E-DB66-44CA-ADD6-3C8B668876CE}" srcOrd="0" destOrd="0" presId="urn:microsoft.com/office/officeart/2005/8/layout/orgChart1"/>
    <dgm:cxn modelId="{618767F3-BC22-43DB-AB14-1EF7411720A8}" type="presParOf" srcId="{8300E01C-0866-4512-BCB4-81942F5FA81B}" destId="{358C9F23-F239-4DCA-8B04-23DE7C047034}" srcOrd="0" destOrd="0" presId="urn:microsoft.com/office/officeart/2005/8/layout/orgChart1"/>
    <dgm:cxn modelId="{EDB855C2-63EB-48CF-A79C-E54FE482CF1C}" type="presParOf" srcId="{358C9F23-F239-4DCA-8B04-23DE7C047034}" destId="{3D7C6408-2ED6-4A23-AC8A-944C27294867}" srcOrd="0" destOrd="0" presId="urn:microsoft.com/office/officeart/2005/8/layout/orgChart1"/>
    <dgm:cxn modelId="{4C277717-C5E8-48B6-8814-2186FA6B1FC1}" type="presParOf" srcId="{3D7C6408-2ED6-4A23-AC8A-944C27294867}" destId="{5115C626-C716-4BE0-88E6-6D2D46B3A2DE}" srcOrd="0" destOrd="0" presId="urn:microsoft.com/office/officeart/2005/8/layout/orgChart1"/>
    <dgm:cxn modelId="{80DC67C8-9B95-48DA-8815-55E84A802DBA}" type="presParOf" srcId="{3D7C6408-2ED6-4A23-AC8A-944C27294867}" destId="{2B152076-53CC-42D0-92BB-2CDCFEA9858F}" srcOrd="1" destOrd="0" presId="urn:microsoft.com/office/officeart/2005/8/layout/orgChart1"/>
    <dgm:cxn modelId="{44869C6E-CA9C-446C-A7BF-1F6B4A3F628A}" type="presParOf" srcId="{358C9F23-F239-4DCA-8B04-23DE7C047034}" destId="{86DC4671-37F7-46F9-B567-DACC6F3DCD65}" srcOrd="1" destOrd="0" presId="urn:microsoft.com/office/officeart/2005/8/layout/orgChart1"/>
    <dgm:cxn modelId="{74AAB7AF-73C3-493F-9F22-B85931484E71}" type="presParOf" srcId="{86DC4671-37F7-46F9-B567-DACC6F3DCD65}" destId="{10A3474B-C038-409F-80C3-AB1F443BA831}" srcOrd="0" destOrd="0" presId="urn:microsoft.com/office/officeart/2005/8/layout/orgChart1"/>
    <dgm:cxn modelId="{152F0C62-9DA3-437C-8370-89EE9C9F9AF6}" type="presParOf" srcId="{86DC4671-37F7-46F9-B567-DACC6F3DCD65}" destId="{9059AB22-951C-4314-A398-42C86A92A0AB}" srcOrd="1" destOrd="0" presId="urn:microsoft.com/office/officeart/2005/8/layout/orgChart1"/>
    <dgm:cxn modelId="{A0FAC824-189E-46A6-8251-9F5AA75B7717}" type="presParOf" srcId="{9059AB22-951C-4314-A398-42C86A92A0AB}" destId="{F2CD850F-E144-43F5-BAEE-4DB89E426684}" srcOrd="0" destOrd="0" presId="urn:microsoft.com/office/officeart/2005/8/layout/orgChart1"/>
    <dgm:cxn modelId="{085D7014-9319-422B-8918-A5AD01D4855A}" type="presParOf" srcId="{F2CD850F-E144-43F5-BAEE-4DB89E426684}" destId="{E80024E2-AC41-4CDB-AE90-315E26E9D14C}" srcOrd="0" destOrd="0" presId="urn:microsoft.com/office/officeart/2005/8/layout/orgChart1"/>
    <dgm:cxn modelId="{9437C27B-C66E-4BDF-89B8-46719FB8461B}" type="presParOf" srcId="{F2CD850F-E144-43F5-BAEE-4DB89E426684}" destId="{C82F9FF6-A8A7-4938-9643-C366815003AA}" srcOrd="1" destOrd="0" presId="urn:microsoft.com/office/officeart/2005/8/layout/orgChart1"/>
    <dgm:cxn modelId="{F98FC7EA-698B-4701-8D6E-D123A49731FD}" type="presParOf" srcId="{9059AB22-951C-4314-A398-42C86A92A0AB}" destId="{EC3E2E7A-3B09-4289-8B6D-0FECBE58D26B}" srcOrd="1" destOrd="0" presId="urn:microsoft.com/office/officeart/2005/8/layout/orgChart1"/>
    <dgm:cxn modelId="{4B57E7E8-BD7E-4DFF-9982-7ECFA9008608}" type="presParOf" srcId="{EC3E2E7A-3B09-4289-8B6D-0FECBE58D26B}" destId="{85B4EC7E-BCD7-44BC-85CF-4EC5CDC4388B}" srcOrd="0" destOrd="0" presId="urn:microsoft.com/office/officeart/2005/8/layout/orgChart1"/>
    <dgm:cxn modelId="{D0FA1B3E-E11B-4D70-9963-B77030E654F9}" type="presParOf" srcId="{EC3E2E7A-3B09-4289-8B6D-0FECBE58D26B}" destId="{7014C21E-5473-4914-BE1E-585C551A377B}" srcOrd="1" destOrd="0" presId="urn:microsoft.com/office/officeart/2005/8/layout/orgChart1"/>
    <dgm:cxn modelId="{B627A264-1064-411B-8456-2EF8A1A6CE73}" type="presParOf" srcId="{7014C21E-5473-4914-BE1E-585C551A377B}" destId="{F7C3D7E5-B5A6-47B4-91BC-0BDBF281CE35}" srcOrd="0" destOrd="0" presId="urn:microsoft.com/office/officeart/2005/8/layout/orgChart1"/>
    <dgm:cxn modelId="{7C03A5C0-588E-400C-BDE6-EAECD2D97396}" type="presParOf" srcId="{F7C3D7E5-B5A6-47B4-91BC-0BDBF281CE35}" destId="{2038E745-C0D3-4A3F-A575-801C6FCE4F48}" srcOrd="0" destOrd="0" presId="urn:microsoft.com/office/officeart/2005/8/layout/orgChart1"/>
    <dgm:cxn modelId="{BC0B32A6-2304-4181-88F0-C59E09BBAF0F}" type="presParOf" srcId="{F7C3D7E5-B5A6-47B4-91BC-0BDBF281CE35}" destId="{ECF4E674-9EEC-4B08-A60E-0F4574EA9FF5}" srcOrd="1" destOrd="0" presId="urn:microsoft.com/office/officeart/2005/8/layout/orgChart1"/>
    <dgm:cxn modelId="{B2C80F8E-CC07-4E12-8C26-AD3A3C69A7FD}" type="presParOf" srcId="{7014C21E-5473-4914-BE1E-585C551A377B}" destId="{A73F8AE4-F9D6-4F37-89C3-8141D852E89F}" srcOrd="1" destOrd="0" presId="urn:microsoft.com/office/officeart/2005/8/layout/orgChart1"/>
    <dgm:cxn modelId="{8E5D8E13-16A2-475F-9184-805D419B80F6}" type="presParOf" srcId="{A73F8AE4-F9D6-4F37-89C3-8141D852E89F}" destId="{6A1DB36B-ADE8-4107-8684-107219EBC740}" srcOrd="0" destOrd="0" presId="urn:microsoft.com/office/officeart/2005/8/layout/orgChart1"/>
    <dgm:cxn modelId="{8F6B2B33-3F56-4DBB-B398-6EA36C85ABBA}" type="presParOf" srcId="{A73F8AE4-F9D6-4F37-89C3-8141D852E89F}" destId="{28D21E0E-B59C-420F-A166-36D982E098E1}" srcOrd="1" destOrd="0" presId="urn:microsoft.com/office/officeart/2005/8/layout/orgChart1"/>
    <dgm:cxn modelId="{34FF9EBA-3804-45BA-936F-35605D74AF89}" type="presParOf" srcId="{28D21E0E-B59C-420F-A166-36D982E098E1}" destId="{C4B92D76-6620-4FAA-B10D-BA52840294E9}" srcOrd="0" destOrd="0" presId="urn:microsoft.com/office/officeart/2005/8/layout/orgChart1"/>
    <dgm:cxn modelId="{5F6A9588-7282-4B76-A1EE-75E1E84D6BC6}" type="presParOf" srcId="{C4B92D76-6620-4FAA-B10D-BA52840294E9}" destId="{C635BDC6-82C1-4CCA-8926-386D47642ED6}" srcOrd="0" destOrd="0" presId="urn:microsoft.com/office/officeart/2005/8/layout/orgChart1"/>
    <dgm:cxn modelId="{6FBF1550-0876-4C41-8C19-1628DD9968FD}" type="presParOf" srcId="{C4B92D76-6620-4FAA-B10D-BA52840294E9}" destId="{3807B823-9EF5-4597-A953-D39FC401BA9E}" srcOrd="1" destOrd="0" presId="urn:microsoft.com/office/officeart/2005/8/layout/orgChart1"/>
    <dgm:cxn modelId="{6B99F12F-4D63-4A71-82EE-56D55E819245}" type="presParOf" srcId="{28D21E0E-B59C-420F-A166-36D982E098E1}" destId="{2A8CCA15-0A24-4713-B2B2-1982A60E9769}" srcOrd="1" destOrd="0" presId="urn:microsoft.com/office/officeart/2005/8/layout/orgChart1"/>
    <dgm:cxn modelId="{099AA9A7-1133-4AFA-BF6F-F21B85BED8A7}" type="presParOf" srcId="{28D21E0E-B59C-420F-A166-36D982E098E1}" destId="{AF19933C-586C-4020-9B67-5C6A65E721A9}" srcOrd="2" destOrd="0" presId="urn:microsoft.com/office/officeart/2005/8/layout/orgChart1"/>
    <dgm:cxn modelId="{9E917905-790D-46FC-A982-6F6CB1C6C3F3}" type="presParOf" srcId="{7014C21E-5473-4914-BE1E-585C551A377B}" destId="{69F258AA-A05E-4E4B-9753-344F5B9E6149}" srcOrd="2" destOrd="0" presId="urn:microsoft.com/office/officeart/2005/8/layout/orgChart1"/>
    <dgm:cxn modelId="{4CA2C729-9A96-4E23-81F6-765D98A714E0}" type="presParOf" srcId="{EC3E2E7A-3B09-4289-8B6D-0FECBE58D26B}" destId="{97875A09-191A-4CA7-855A-CB6A6E892226}" srcOrd="2" destOrd="0" presId="urn:microsoft.com/office/officeart/2005/8/layout/orgChart1"/>
    <dgm:cxn modelId="{6E4EB07C-061C-4C8A-9968-8944515E60D4}" type="presParOf" srcId="{EC3E2E7A-3B09-4289-8B6D-0FECBE58D26B}" destId="{0376B90C-2940-4406-9D96-252E8CA741FB}" srcOrd="3" destOrd="0" presId="urn:microsoft.com/office/officeart/2005/8/layout/orgChart1"/>
    <dgm:cxn modelId="{D9192336-5A3C-4453-84FC-926612A43B8A}" type="presParOf" srcId="{0376B90C-2940-4406-9D96-252E8CA741FB}" destId="{DDEA38FB-5F81-4037-99D1-1C6FC8156164}" srcOrd="0" destOrd="0" presId="urn:microsoft.com/office/officeart/2005/8/layout/orgChart1"/>
    <dgm:cxn modelId="{BCCA5D55-BB3F-4624-A5CD-CF9DD37E041A}" type="presParOf" srcId="{DDEA38FB-5F81-4037-99D1-1C6FC8156164}" destId="{CFEF290E-DB66-44CA-ADD6-3C8B668876CE}" srcOrd="0" destOrd="0" presId="urn:microsoft.com/office/officeart/2005/8/layout/orgChart1"/>
    <dgm:cxn modelId="{A04C5FEE-1A7F-4769-BEE2-7CC75C6B2FB4}" type="presParOf" srcId="{DDEA38FB-5F81-4037-99D1-1C6FC8156164}" destId="{F568B239-222D-4ABB-AC4D-2C9F32113CEB}" srcOrd="1" destOrd="0" presId="urn:microsoft.com/office/officeart/2005/8/layout/orgChart1"/>
    <dgm:cxn modelId="{E9592AEE-F0F4-4179-ABDC-121920C8E262}" type="presParOf" srcId="{0376B90C-2940-4406-9D96-252E8CA741FB}" destId="{E2BF67F6-45DE-409E-83DF-62727AC59780}" srcOrd="1" destOrd="0" presId="urn:microsoft.com/office/officeart/2005/8/layout/orgChart1"/>
    <dgm:cxn modelId="{AACAFD48-C1E8-44E9-A293-7BE32AB6E4BD}" type="presParOf" srcId="{0376B90C-2940-4406-9D96-252E8CA741FB}" destId="{102845BA-68D2-4696-A859-C7B690586E06}" srcOrd="2" destOrd="0" presId="urn:microsoft.com/office/officeart/2005/8/layout/orgChart1"/>
    <dgm:cxn modelId="{3519F0C6-9E26-42B3-AD53-034DE363105B}" type="presParOf" srcId="{EC3E2E7A-3B09-4289-8B6D-0FECBE58D26B}" destId="{C83A92A9-5F19-431F-AEB5-BC771E54EDA2}" srcOrd="4" destOrd="0" presId="urn:microsoft.com/office/officeart/2005/8/layout/orgChart1"/>
    <dgm:cxn modelId="{AA0E2456-318D-439F-AD13-0B27FCEA64DB}" type="presParOf" srcId="{EC3E2E7A-3B09-4289-8B6D-0FECBE58D26B}" destId="{FCD1331F-E56D-4F04-855A-408CE050803A}" srcOrd="5" destOrd="0" presId="urn:microsoft.com/office/officeart/2005/8/layout/orgChart1"/>
    <dgm:cxn modelId="{31DF3125-A2FE-44B8-A562-B23659C10B5A}" type="presParOf" srcId="{FCD1331F-E56D-4F04-855A-408CE050803A}" destId="{08A62603-A3C2-45D2-A6D9-07EB006DBABA}" srcOrd="0" destOrd="0" presId="urn:microsoft.com/office/officeart/2005/8/layout/orgChart1"/>
    <dgm:cxn modelId="{7EE436CB-B015-46A8-9494-3036A1BA0910}" type="presParOf" srcId="{08A62603-A3C2-45D2-A6D9-07EB006DBABA}" destId="{F80AD138-2AFF-4572-AE0A-A54671EC9C66}" srcOrd="0" destOrd="0" presId="urn:microsoft.com/office/officeart/2005/8/layout/orgChart1"/>
    <dgm:cxn modelId="{425E2B7D-0E0B-4F9A-9F1E-1208D45BFA49}" type="presParOf" srcId="{08A62603-A3C2-45D2-A6D9-07EB006DBABA}" destId="{D88B7DD6-E1F0-4AF3-90D2-330C417A158D}" srcOrd="1" destOrd="0" presId="urn:microsoft.com/office/officeart/2005/8/layout/orgChart1"/>
    <dgm:cxn modelId="{D979DC28-1102-4A15-9BC9-CAFFEEB8148C}" type="presParOf" srcId="{FCD1331F-E56D-4F04-855A-408CE050803A}" destId="{6E5D8166-3D96-468C-A99D-46AAAA3D8BC1}" srcOrd="1" destOrd="0" presId="urn:microsoft.com/office/officeart/2005/8/layout/orgChart1"/>
    <dgm:cxn modelId="{D2470FE8-0504-430B-8794-DB37FAC80E8E}" type="presParOf" srcId="{FCD1331F-E56D-4F04-855A-408CE050803A}" destId="{FD1B3D3A-AFD2-4832-9839-62D79C054A84}" srcOrd="2" destOrd="0" presId="urn:microsoft.com/office/officeart/2005/8/layout/orgChart1"/>
    <dgm:cxn modelId="{8DFBC1EB-73CB-4DDC-8B78-DC747EDC66C8}" type="presParOf" srcId="{9059AB22-951C-4314-A398-42C86A92A0AB}" destId="{20B144A4-1B40-4A76-B968-E23044BA22E9}" srcOrd="2" destOrd="0" presId="urn:microsoft.com/office/officeart/2005/8/layout/orgChart1"/>
    <dgm:cxn modelId="{EB35CF3C-7F54-4313-A100-0439A7979078}" type="presParOf" srcId="{86DC4671-37F7-46F9-B567-DACC6F3DCD65}" destId="{9EF2B3C5-2BD3-4DE3-A35C-348A4722BFE2}" srcOrd="2" destOrd="0" presId="urn:microsoft.com/office/officeart/2005/8/layout/orgChart1"/>
    <dgm:cxn modelId="{8B279356-5D62-418E-91B2-6B03B3C1EF24}" type="presParOf" srcId="{86DC4671-37F7-46F9-B567-DACC6F3DCD65}" destId="{329221EB-7ED8-4E3F-A9FC-8CBD44CE7416}" srcOrd="3" destOrd="0" presId="urn:microsoft.com/office/officeart/2005/8/layout/orgChart1"/>
    <dgm:cxn modelId="{BE3F44C4-7ADB-4D54-8E0F-95B5C10634FC}" type="presParOf" srcId="{329221EB-7ED8-4E3F-A9FC-8CBD44CE7416}" destId="{831A11E1-3538-4DBB-85D8-64F6CF2D3E3E}" srcOrd="0" destOrd="0" presId="urn:microsoft.com/office/officeart/2005/8/layout/orgChart1"/>
    <dgm:cxn modelId="{4EFFDE94-3A66-4EE5-A166-B9F6DE1B7780}" type="presParOf" srcId="{831A11E1-3538-4DBB-85D8-64F6CF2D3E3E}" destId="{2F5BC833-A0D7-45D7-829A-2DEA50AA955D}" srcOrd="0" destOrd="0" presId="urn:microsoft.com/office/officeart/2005/8/layout/orgChart1"/>
    <dgm:cxn modelId="{EE48D1A4-CA74-42D0-822D-F58771C3B8E5}" type="presParOf" srcId="{831A11E1-3538-4DBB-85D8-64F6CF2D3E3E}" destId="{53CAD9AC-8BF8-4BD4-843E-D4328101DB95}" srcOrd="1" destOrd="0" presId="urn:microsoft.com/office/officeart/2005/8/layout/orgChart1"/>
    <dgm:cxn modelId="{437DFC2E-4D8B-4611-AC6C-49EF90705FA7}" type="presParOf" srcId="{329221EB-7ED8-4E3F-A9FC-8CBD44CE7416}" destId="{346DC5F5-BDD8-4157-8DA5-80C66DCBFED7}" srcOrd="1" destOrd="0" presId="urn:microsoft.com/office/officeart/2005/8/layout/orgChart1"/>
    <dgm:cxn modelId="{C8987C50-8DA6-4735-9107-92FF8C97111B}" type="presParOf" srcId="{346DC5F5-BDD8-4157-8DA5-80C66DCBFED7}" destId="{461BC6AD-DB4F-4B5E-9D2D-43FA56D53AC5}" srcOrd="0" destOrd="0" presId="urn:microsoft.com/office/officeart/2005/8/layout/orgChart1"/>
    <dgm:cxn modelId="{C8984C9D-5F62-4CDC-BC9E-187B41F7D25A}" type="presParOf" srcId="{346DC5F5-BDD8-4157-8DA5-80C66DCBFED7}" destId="{94D432AF-45FA-40F0-BDD6-1B2890C31588}" srcOrd="1" destOrd="0" presId="urn:microsoft.com/office/officeart/2005/8/layout/orgChart1"/>
    <dgm:cxn modelId="{0F088649-4ACA-4D37-8A0B-31BEE57D8077}" type="presParOf" srcId="{94D432AF-45FA-40F0-BDD6-1B2890C31588}" destId="{4F167394-8AC2-4510-9533-55A389FEEDC1}" srcOrd="0" destOrd="0" presId="urn:microsoft.com/office/officeart/2005/8/layout/orgChart1"/>
    <dgm:cxn modelId="{F72D9ECA-6623-47AF-A095-8ACF30457A32}" type="presParOf" srcId="{4F167394-8AC2-4510-9533-55A389FEEDC1}" destId="{E5BE1734-028E-4525-96FB-68E0A4B17A5A}" srcOrd="0" destOrd="0" presId="urn:microsoft.com/office/officeart/2005/8/layout/orgChart1"/>
    <dgm:cxn modelId="{B63B5C03-47AA-4BB0-9C32-FD57D29C3255}" type="presParOf" srcId="{4F167394-8AC2-4510-9533-55A389FEEDC1}" destId="{6EDBEE94-2EDC-4E97-9179-44A79B781F27}" srcOrd="1" destOrd="0" presId="urn:microsoft.com/office/officeart/2005/8/layout/orgChart1"/>
    <dgm:cxn modelId="{61305A10-0D52-4A8E-BDF2-EBD333334685}" type="presParOf" srcId="{94D432AF-45FA-40F0-BDD6-1B2890C31588}" destId="{CCFB5E34-0B41-4F2C-9DAE-BA3914D2AD47}" srcOrd="1" destOrd="0" presId="urn:microsoft.com/office/officeart/2005/8/layout/orgChart1"/>
    <dgm:cxn modelId="{7F5E0525-D82F-4010-BDB1-2FF04813B33B}" type="presParOf" srcId="{94D432AF-45FA-40F0-BDD6-1B2890C31588}" destId="{0F85082D-90DF-496F-A646-EAF85BB36E29}" srcOrd="2" destOrd="0" presId="urn:microsoft.com/office/officeart/2005/8/layout/orgChart1"/>
    <dgm:cxn modelId="{58CD5637-6566-4C38-BF31-0B1358B28CF3}" type="presParOf" srcId="{346DC5F5-BDD8-4157-8DA5-80C66DCBFED7}" destId="{FDE97D2B-AD0E-49F8-A375-84D89A41DAB2}" srcOrd="2" destOrd="0" presId="urn:microsoft.com/office/officeart/2005/8/layout/orgChart1"/>
    <dgm:cxn modelId="{7A271A33-3F17-413D-A5F3-2F1550F1550C}" type="presParOf" srcId="{346DC5F5-BDD8-4157-8DA5-80C66DCBFED7}" destId="{F33DED20-30F7-4B0F-A1A0-1570C9F78E97}" srcOrd="3" destOrd="0" presId="urn:microsoft.com/office/officeart/2005/8/layout/orgChart1"/>
    <dgm:cxn modelId="{BDA2472D-CAE8-4AF0-8FBF-FD194A625308}" type="presParOf" srcId="{F33DED20-30F7-4B0F-A1A0-1570C9F78E97}" destId="{97F31484-EFFF-4002-A5D5-0290D4775735}" srcOrd="0" destOrd="0" presId="urn:microsoft.com/office/officeart/2005/8/layout/orgChart1"/>
    <dgm:cxn modelId="{ECE5C105-22A4-498B-95AE-8304D7A07F8C}" type="presParOf" srcId="{97F31484-EFFF-4002-A5D5-0290D4775735}" destId="{E5BE2686-41F8-4742-A090-47DC2B2F9794}" srcOrd="0" destOrd="0" presId="urn:microsoft.com/office/officeart/2005/8/layout/orgChart1"/>
    <dgm:cxn modelId="{8CCA4A93-082B-45DC-9D49-CB53B2A4390F}" type="presParOf" srcId="{97F31484-EFFF-4002-A5D5-0290D4775735}" destId="{9D0432D4-4ADA-44DA-A836-B18DDBBF6CF9}" srcOrd="1" destOrd="0" presId="urn:microsoft.com/office/officeart/2005/8/layout/orgChart1"/>
    <dgm:cxn modelId="{BA9408E2-EE43-4490-9CE0-BAF1B5071BE1}" type="presParOf" srcId="{F33DED20-30F7-4B0F-A1A0-1570C9F78E97}" destId="{0C7B402B-2A8C-4A90-9C0C-031D40DEA218}" srcOrd="1" destOrd="0" presId="urn:microsoft.com/office/officeart/2005/8/layout/orgChart1"/>
    <dgm:cxn modelId="{B6BDFD9E-3958-4D45-ABA9-3A78864F0E35}" type="presParOf" srcId="{F33DED20-30F7-4B0F-A1A0-1570C9F78E97}" destId="{B9BDFA78-1B40-47FF-B804-A46CBD2CD71E}" srcOrd="2" destOrd="0" presId="urn:microsoft.com/office/officeart/2005/8/layout/orgChart1"/>
    <dgm:cxn modelId="{EAF42DC6-B988-4F7A-B846-A9A5AE32BF32}" type="presParOf" srcId="{329221EB-7ED8-4E3F-A9FC-8CBD44CE7416}" destId="{EB445650-8CF5-4479-BA6E-9BBE5ABFD174}" srcOrd="2" destOrd="0" presId="urn:microsoft.com/office/officeart/2005/8/layout/orgChart1"/>
    <dgm:cxn modelId="{F96493F4-8FCD-4BA1-8085-9114BF2CEE8C}" type="presParOf" srcId="{86DC4671-37F7-46F9-B567-DACC6F3DCD65}" destId="{D274ABF4-C64D-44D0-BFBF-4550CBC9497E}" srcOrd="4" destOrd="0" presId="urn:microsoft.com/office/officeart/2005/8/layout/orgChart1"/>
    <dgm:cxn modelId="{DFD4292A-9B5E-4348-A482-A789743F07C9}" type="presParOf" srcId="{86DC4671-37F7-46F9-B567-DACC6F3DCD65}" destId="{10FBFF20-C104-430D-9361-D50F334695E1}" srcOrd="5" destOrd="0" presId="urn:microsoft.com/office/officeart/2005/8/layout/orgChart1"/>
    <dgm:cxn modelId="{08DE381A-F0EE-4CF2-9302-26C5D36E0A5F}" type="presParOf" srcId="{10FBFF20-C104-430D-9361-D50F334695E1}" destId="{C549B92D-42A0-467E-BD01-2D8FBAB7BB91}" srcOrd="0" destOrd="0" presId="urn:microsoft.com/office/officeart/2005/8/layout/orgChart1"/>
    <dgm:cxn modelId="{3CD2D902-565F-4C98-956E-B6DA571D439C}" type="presParOf" srcId="{C549B92D-42A0-467E-BD01-2D8FBAB7BB91}" destId="{4801E7AB-126E-44F4-991B-139BF6CE4AE4}" srcOrd="0" destOrd="0" presId="urn:microsoft.com/office/officeart/2005/8/layout/orgChart1"/>
    <dgm:cxn modelId="{807FE127-0B61-4FCA-AB1B-1405A0A87C64}" type="presParOf" srcId="{C549B92D-42A0-467E-BD01-2D8FBAB7BB91}" destId="{F2BD1893-1957-4A2E-85AC-A1C7A7A7C58B}" srcOrd="1" destOrd="0" presId="urn:microsoft.com/office/officeart/2005/8/layout/orgChart1"/>
    <dgm:cxn modelId="{8C207453-EEA6-4036-BB30-DB8637467ADC}" type="presParOf" srcId="{10FBFF20-C104-430D-9361-D50F334695E1}" destId="{4DCA9CF8-9F14-462A-BA82-7A0246F622EA}" srcOrd="1" destOrd="0" presId="urn:microsoft.com/office/officeart/2005/8/layout/orgChart1"/>
    <dgm:cxn modelId="{466FF9D7-174F-4086-8AA6-DFE9AE83F5A2}" type="presParOf" srcId="{4DCA9CF8-9F14-462A-BA82-7A0246F622EA}" destId="{A73F7F5D-C67F-4EF6-96E9-46EF3F94E69F}" srcOrd="0" destOrd="0" presId="urn:microsoft.com/office/officeart/2005/8/layout/orgChart1"/>
    <dgm:cxn modelId="{C91A924E-D470-4696-906A-CE364B2D0C03}" type="presParOf" srcId="{4DCA9CF8-9F14-462A-BA82-7A0246F622EA}" destId="{E3D035C4-A2CA-45E0-BE4A-414DA70DC891}" srcOrd="1" destOrd="0" presId="urn:microsoft.com/office/officeart/2005/8/layout/orgChart1"/>
    <dgm:cxn modelId="{E46CFC36-F6D8-47E7-B44D-206B3675A824}" type="presParOf" srcId="{E3D035C4-A2CA-45E0-BE4A-414DA70DC891}" destId="{AECB1C33-3B4C-4251-B715-264265F2735E}" srcOrd="0" destOrd="0" presId="urn:microsoft.com/office/officeart/2005/8/layout/orgChart1"/>
    <dgm:cxn modelId="{B2D1A6E6-05AA-492C-A426-07347DAEC540}" type="presParOf" srcId="{AECB1C33-3B4C-4251-B715-264265F2735E}" destId="{8D85F4EB-4C9A-4AAA-962B-E849C559B9FF}" srcOrd="0" destOrd="0" presId="urn:microsoft.com/office/officeart/2005/8/layout/orgChart1"/>
    <dgm:cxn modelId="{5937A9C3-26D3-44AF-A051-4E5BA315BFDA}" type="presParOf" srcId="{AECB1C33-3B4C-4251-B715-264265F2735E}" destId="{757C1795-A639-4579-AB74-FCCDD22101E3}" srcOrd="1" destOrd="0" presId="urn:microsoft.com/office/officeart/2005/8/layout/orgChart1"/>
    <dgm:cxn modelId="{947A5C21-62BE-4606-B64C-975C5B60879B}" type="presParOf" srcId="{E3D035C4-A2CA-45E0-BE4A-414DA70DC891}" destId="{82FC9FD1-179B-4D8A-A0F5-C69B7D5E9707}" srcOrd="1" destOrd="0" presId="urn:microsoft.com/office/officeart/2005/8/layout/orgChart1"/>
    <dgm:cxn modelId="{F43B4A2B-47A2-495E-B305-1B0CCC7417E2}" type="presParOf" srcId="{E3D035C4-A2CA-45E0-BE4A-414DA70DC891}" destId="{786A0486-0334-4655-9233-552F1F4262BB}" srcOrd="2" destOrd="0" presId="urn:microsoft.com/office/officeart/2005/8/layout/orgChart1"/>
    <dgm:cxn modelId="{50D3EED9-3CE7-4384-8FA8-71D662EDA916}" type="presParOf" srcId="{4DCA9CF8-9F14-462A-BA82-7A0246F622EA}" destId="{389C95AA-3135-4535-8FCE-4708E6B5EE51}" srcOrd="2" destOrd="0" presId="urn:microsoft.com/office/officeart/2005/8/layout/orgChart1"/>
    <dgm:cxn modelId="{0B91C153-7F38-4C83-A86E-C49A3DB8F2FB}" type="presParOf" srcId="{4DCA9CF8-9F14-462A-BA82-7A0246F622EA}" destId="{03664632-2A6C-481C-9BAC-8BFE7FD02EB6}" srcOrd="3" destOrd="0" presId="urn:microsoft.com/office/officeart/2005/8/layout/orgChart1"/>
    <dgm:cxn modelId="{CC5783A4-CD3A-4688-B1DF-F29EFFC2A89F}" type="presParOf" srcId="{03664632-2A6C-481C-9BAC-8BFE7FD02EB6}" destId="{AEE248BF-2F59-482E-993C-8F1FDC6731EA}" srcOrd="0" destOrd="0" presId="urn:microsoft.com/office/officeart/2005/8/layout/orgChart1"/>
    <dgm:cxn modelId="{D66930B2-69CF-4F82-9CCD-7AD4EF137853}" type="presParOf" srcId="{AEE248BF-2F59-482E-993C-8F1FDC6731EA}" destId="{B3E5FDB1-D475-43DB-B57E-BCC012231A91}" srcOrd="0" destOrd="0" presId="urn:microsoft.com/office/officeart/2005/8/layout/orgChart1"/>
    <dgm:cxn modelId="{6929EE3B-8DCC-4132-A588-DE4EF5AAF53F}" type="presParOf" srcId="{AEE248BF-2F59-482E-993C-8F1FDC6731EA}" destId="{AC52E9E9-AF16-45A7-B346-A5BF76D7B245}" srcOrd="1" destOrd="0" presId="urn:microsoft.com/office/officeart/2005/8/layout/orgChart1"/>
    <dgm:cxn modelId="{271E7530-E0A9-4F2A-9F9D-5FF35951DC98}" type="presParOf" srcId="{03664632-2A6C-481C-9BAC-8BFE7FD02EB6}" destId="{107CD66B-5B93-41E5-B9A9-5DF15B7E15C7}" srcOrd="1" destOrd="0" presId="urn:microsoft.com/office/officeart/2005/8/layout/orgChart1"/>
    <dgm:cxn modelId="{05E956DC-7CE5-4E02-A627-952C0A29E9F6}" type="presParOf" srcId="{03664632-2A6C-481C-9BAC-8BFE7FD02EB6}" destId="{4A120F90-6506-47BC-8A6C-6DDB47F90F05}" srcOrd="2" destOrd="0" presId="urn:microsoft.com/office/officeart/2005/8/layout/orgChart1"/>
    <dgm:cxn modelId="{141AF6DE-679D-4A38-92BA-792C215CB162}" type="presParOf" srcId="{4DCA9CF8-9F14-462A-BA82-7A0246F622EA}" destId="{9F367F5A-3BF2-42CD-9843-03679485A0A2}" srcOrd="4" destOrd="0" presId="urn:microsoft.com/office/officeart/2005/8/layout/orgChart1"/>
    <dgm:cxn modelId="{ED0AF66F-6493-4D0E-B1A2-DB40DBA47173}" type="presParOf" srcId="{4DCA9CF8-9F14-462A-BA82-7A0246F622EA}" destId="{6D5E9AE4-C014-4DAA-91BD-FF3EC9307D73}" srcOrd="5" destOrd="0" presId="urn:microsoft.com/office/officeart/2005/8/layout/orgChart1"/>
    <dgm:cxn modelId="{3838C7AA-A9EB-41D3-83A0-7454F99E4AAF}" type="presParOf" srcId="{6D5E9AE4-C014-4DAA-91BD-FF3EC9307D73}" destId="{DB4F8150-DDB3-45C7-8763-D3B44496E4F0}" srcOrd="0" destOrd="0" presId="urn:microsoft.com/office/officeart/2005/8/layout/orgChart1"/>
    <dgm:cxn modelId="{0C93525F-63FE-48FA-AC8B-94FFB8737990}" type="presParOf" srcId="{DB4F8150-DDB3-45C7-8763-D3B44496E4F0}" destId="{52ECB1AF-9F18-4E32-9434-B94ACCCEE96F}" srcOrd="0" destOrd="0" presId="urn:microsoft.com/office/officeart/2005/8/layout/orgChart1"/>
    <dgm:cxn modelId="{8DEE0154-BD9E-47EA-ACF9-2FCFCAAE848D}" type="presParOf" srcId="{DB4F8150-DDB3-45C7-8763-D3B44496E4F0}" destId="{AB39C58D-F4FD-41E1-AD60-99AD7657D25B}" srcOrd="1" destOrd="0" presId="urn:microsoft.com/office/officeart/2005/8/layout/orgChart1"/>
    <dgm:cxn modelId="{247CBE4B-9530-472D-8AAC-BDA6CDD0D069}" type="presParOf" srcId="{6D5E9AE4-C014-4DAA-91BD-FF3EC9307D73}" destId="{B623EF6B-0530-4F8B-9DE6-573BBC8176DB}" srcOrd="1" destOrd="0" presId="urn:microsoft.com/office/officeart/2005/8/layout/orgChart1"/>
    <dgm:cxn modelId="{DDE26974-E8AD-460F-AF99-B8C3CAB14373}" type="presParOf" srcId="{6D5E9AE4-C014-4DAA-91BD-FF3EC9307D73}" destId="{6A4E1258-F70D-4773-8267-DFEED830869C}" srcOrd="2" destOrd="0" presId="urn:microsoft.com/office/officeart/2005/8/layout/orgChart1"/>
    <dgm:cxn modelId="{19AAB5D6-603C-41D9-87D7-FD28B1AE8F4B}" type="presParOf" srcId="{10FBFF20-C104-430D-9361-D50F334695E1}" destId="{3E156B7D-9566-4C41-9983-75BFA49605D6}" srcOrd="2" destOrd="0" presId="urn:microsoft.com/office/officeart/2005/8/layout/orgChart1"/>
    <dgm:cxn modelId="{5BBCF824-827F-481A-A6A8-F1B811AC3B32}" type="presParOf" srcId="{86DC4671-37F7-46F9-B567-DACC6F3DCD65}" destId="{DE2C3CF2-2A2C-46D7-85A7-275D1D289DB4}" srcOrd="6" destOrd="0" presId="urn:microsoft.com/office/officeart/2005/8/layout/orgChart1"/>
    <dgm:cxn modelId="{5F0095A3-A2CE-487F-9A81-B6F51E80EFB1}" type="presParOf" srcId="{86DC4671-37F7-46F9-B567-DACC6F3DCD65}" destId="{BADFB300-3688-482C-8D69-1CB8EFC62947}" srcOrd="7" destOrd="0" presId="urn:microsoft.com/office/officeart/2005/8/layout/orgChart1"/>
    <dgm:cxn modelId="{6D66F9A7-1393-4E22-8669-7DC3F01A518D}" type="presParOf" srcId="{BADFB300-3688-482C-8D69-1CB8EFC62947}" destId="{78B4A258-28B0-4A52-BC39-2734117197F9}" srcOrd="0" destOrd="0" presId="urn:microsoft.com/office/officeart/2005/8/layout/orgChart1"/>
    <dgm:cxn modelId="{BEA246A5-2437-4517-8DF7-313642015B2A}" type="presParOf" srcId="{78B4A258-28B0-4A52-BC39-2734117197F9}" destId="{1DEC8ACD-2670-4888-B70E-753309E39179}" srcOrd="0" destOrd="0" presId="urn:microsoft.com/office/officeart/2005/8/layout/orgChart1"/>
    <dgm:cxn modelId="{7FDBBA61-E3F4-47EA-A1BC-5BB482B1482C}" type="presParOf" srcId="{78B4A258-28B0-4A52-BC39-2734117197F9}" destId="{794F9D7F-DBA3-4790-8469-79D3EE7DA1C4}" srcOrd="1" destOrd="0" presId="urn:microsoft.com/office/officeart/2005/8/layout/orgChart1"/>
    <dgm:cxn modelId="{71122F66-4A66-4CA8-B7C8-55050FEB1FED}" type="presParOf" srcId="{BADFB300-3688-482C-8D69-1CB8EFC62947}" destId="{D692BC74-FF2C-4E7B-B176-9CE34D596F81}" srcOrd="1" destOrd="0" presId="urn:microsoft.com/office/officeart/2005/8/layout/orgChart1"/>
    <dgm:cxn modelId="{EFFD78BC-71D3-4BCD-9828-99FAF022C832}" type="presParOf" srcId="{D692BC74-FF2C-4E7B-B176-9CE34D596F81}" destId="{C1989165-F0FA-4AE3-AA00-33B57746C894}" srcOrd="0" destOrd="0" presId="urn:microsoft.com/office/officeart/2005/8/layout/orgChart1"/>
    <dgm:cxn modelId="{2E2A5FB2-ACD4-4E70-B7CA-C2AAAF1FBFCE}" type="presParOf" srcId="{D692BC74-FF2C-4E7B-B176-9CE34D596F81}" destId="{C1C755C8-24F3-4DBE-AFE9-FC5D9B18815C}" srcOrd="1" destOrd="0" presId="urn:microsoft.com/office/officeart/2005/8/layout/orgChart1"/>
    <dgm:cxn modelId="{D77A250D-1419-4E8D-8B77-B7B428A81004}" type="presParOf" srcId="{C1C755C8-24F3-4DBE-AFE9-FC5D9B18815C}" destId="{4A634E0F-E801-442B-AB53-4742ECD486C6}" srcOrd="0" destOrd="0" presId="urn:microsoft.com/office/officeart/2005/8/layout/orgChart1"/>
    <dgm:cxn modelId="{82FD4436-6E17-4B39-A289-1438B25E5C1E}" type="presParOf" srcId="{4A634E0F-E801-442B-AB53-4742ECD486C6}" destId="{C3ECC2A6-929F-4338-9E1B-85D2EB5989F7}" srcOrd="0" destOrd="0" presId="urn:microsoft.com/office/officeart/2005/8/layout/orgChart1"/>
    <dgm:cxn modelId="{DA8BDD98-7FDC-44C9-9B66-5EE4F7D19E75}" type="presParOf" srcId="{4A634E0F-E801-442B-AB53-4742ECD486C6}" destId="{578623CD-CE09-41ED-B009-7723294B8A80}" srcOrd="1" destOrd="0" presId="urn:microsoft.com/office/officeart/2005/8/layout/orgChart1"/>
    <dgm:cxn modelId="{83DC9603-E3E1-4FC8-BB8F-805BD8FD6261}" type="presParOf" srcId="{C1C755C8-24F3-4DBE-AFE9-FC5D9B18815C}" destId="{F59DAAB9-B8AF-4546-892E-B31A775D3193}" srcOrd="1" destOrd="0" presId="urn:microsoft.com/office/officeart/2005/8/layout/orgChart1"/>
    <dgm:cxn modelId="{7B2346E0-ADDF-48D9-85CD-443DD475E560}" type="presParOf" srcId="{C1C755C8-24F3-4DBE-AFE9-FC5D9B18815C}" destId="{00676C6D-9C45-4FB3-883B-CF30A164A73B}" srcOrd="2" destOrd="0" presId="urn:microsoft.com/office/officeart/2005/8/layout/orgChart1"/>
    <dgm:cxn modelId="{FC50E13C-70E3-49AF-924F-245210C0AF3F}" type="presParOf" srcId="{D692BC74-FF2C-4E7B-B176-9CE34D596F81}" destId="{C5EE20D0-8B0D-49F4-B0FA-3F68F3E5ABFA}" srcOrd="2" destOrd="0" presId="urn:microsoft.com/office/officeart/2005/8/layout/orgChart1"/>
    <dgm:cxn modelId="{B4ED2457-2238-48B8-AE04-63EA75E6A7E0}" type="presParOf" srcId="{D692BC74-FF2C-4E7B-B176-9CE34D596F81}" destId="{BC9F32A0-5AD4-4FA3-8997-B41E5BB21D28}" srcOrd="3" destOrd="0" presId="urn:microsoft.com/office/officeart/2005/8/layout/orgChart1"/>
    <dgm:cxn modelId="{7F7EBD6E-80EB-474A-8093-66510F82F220}" type="presParOf" srcId="{BC9F32A0-5AD4-4FA3-8997-B41E5BB21D28}" destId="{4C616EBC-1A22-481B-AF60-337FDB769454}" srcOrd="0" destOrd="0" presId="urn:microsoft.com/office/officeart/2005/8/layout/orgChart1"/>
    <dgm:cxn modelId="{87605C04-858C-4DCF-9696-A285BCE225E6}" type="presParOf" srcId="{4C616EBC-1A22-481B-AF60-337FDB769454}" destId="{97EEB54A-C170-45B7-9EEB-C0C069B55C56}" srcOrd="0" destOrd="0" presId="urn:microsoft.com/office/officeart/2005/8/layout/orgChart1"/>
    <dgm:cxn modelId="{148EF88C-799B-4F8D-8124-A3504D957BD6}" type="presParOf" srcId="{4C616EBC-1A22-481B-AF60-337FDB769454}" destId="{8D923F3F-5873-4C0C-9461-B01CBC6309BC}" srcOrd="1" destOrd="0" presId="urn:microsoft.com/office/officeart/2005/8/layout/orgChart1"/>
    <dgm:cxn modelId="{A79B711F-4566-4E2C-952A-116479954A81}" type="presParOf" srcId="{BC9F32A0-5AD4-4FA3-8997-B41E5BB21D28}" destId="{8A74C583-73BE-4FD1-ADBF-586EB0B2F514}" srcOrd="1" destOrd="0" presId="urn:microsoft.com/office/officeart/2005/8/layout/orgChart1"/>
    <dgm:cxn modelId="{D46CF55C-70DE-419E-9B2C-0B2A87C009BF}" type="presParOf" srcId="{BC9F32A0-5AD4-4FA3-8997-B41E5BB21D28}" destId="{0945E612-FF5A-4AD9-A8CE-94C32FFCAD2E}" srcOrd="2" destOrd="0" presId="urn:microsoft.com/office/officeart/2005/8/layout/orgChart1"/>
    <dgm:cxn modelId="{E8FD5E50-E147-47C8-8F2C-18602DE8E3CC}" type="presParOf" srcId="{D692BC74-FF2C-4E7B-B176-9CE34D596F81}" destId="{0CCE17D9-7CF4-420A-91CF-8B50A45AE034}" srcOrd="4" destOrd="0" presId="urn:microsoft.com/office/officeart/2005/8/layout/orgChart1"/>
    <dgm:cxn modelId="{C63F0798-F17B-4490-9D3D-A9BDB86BC51E}" type="presParOf" srcId="{D692BC74-FF2C-4E7B-B176-9CE34D596F81}" destId="{243E4E0E-FE7A-4B6B-88B6-AF572B946606}" srcOrd="5" destOrd="0" presId="urn:microsoft.com/office/officeart/2005/8/layout/orgChart1"/>
    <dgm:cxn modelId="{CECAD2AB-E480-4FDC-9153-7A402BD007AB}" type="presParOf" srcId="{243E4E0E-FE7A-4B6B-88B6-AF572B946606}" destId="{13494F04-1EF3-49F1-B48C-42829CF32721}" srcOrd="0" destOrd="0" presId="urn:microsoft.com/office/officeart/2005/8/layout/orgChart1"/>
    <dgm:cxn modelId="{0A6307D9-6995-4D96-96E4-4AC7B4CC808A}" type="presParOf" srcId="{13494F04-1EF3-49F1-B48C-42829CF32721}" destId="{3E14A00E-B2BA-4A57-B266-9CC49AE1E8F4}" srcOrd="0" destOrd="0" presId="urn:microsoft.com/office/officeart/2005/8/layout/orgChart1"/>
    <dgm:cxn modelId="{293A5B89-317F-455B-92BC-B0EC1AF4EFD3}" type="presParOf" srcId="{13494F04-1EF3-49F1-B48C-42829CF32721}" destId="{664307FC-A3B6-496E-BE97-48B18BD2BB7B}" srcOrd="1" destOrd="0" presId="urn:microsoft.com/office/officeart/2005/8/layout/orgChart1"/>
    <dgm:cxn modelId="{53359DF6-0861-4D22-BA2C-A88619D8FFD9}" type="presParOf" srcId="{243E4E0E-FE7A-4B6B-88B6-AF572B946606}" destId="{4B994B73-A825-49DA-A9D4-A172923C7A30}" srcOrd="1" destOrd="0" presId="urn:microsoft.com/office/officeart/2005/8/layout/orgChart1"/>
    <dgm:cxn modelId="{5638C041-D0F5-4F17-9114-9A35FE6990FA}" type="presParOf" srcId="{243E4E0E-FE7A-4B6B-88B6-AF572B946606}" destId="{018DD178-CE63-4943-898C-CFA1FEFDE61E}" srcOrd="2" destOrd="0" presId="urn:microsoft.com/office/officeart/2005/8/layout/orgChart1"/>
    <dgm:cxn modelId="{3CD2C169-71C2-449B-B1B2-B5807EF25788}" type="presParOf" srcId="{D692BC74-FF2C-4E7B-B176-9CE34D596F81}" destId="{C55A477F-3FA1-48FA-B208-0CA8F5DFF82D}" srcOrd="6" destOrd="0" presId="urn:microsoft.com/office/officeart/2005/8/layout/orgChart1"/>
    <dgm:cxn modelId="{5D98ADF3-81A7-4034-A6EC-BA7CCE412142}" type="presParOf" srcId="{D692BC74-FF2C-4E7B-B176-9CE34D596F81}" destId="{5A82C945-0E28-4FF3-A360-A2D377CB0B55}" srcOrd="7" destOrd="0" presId="urn:microsoft.com/office/officeart/2005/8/layout/orgChart1"/>
    <dgm:cxn modelId="{FC3237AF-8D4C-4588-89AF-E380B75DF808}" type="presParOf" srcId="{5A82C945-0E28-4FF3-A360-A2D377CB0B55}" destId="{7F2081A7-0C6D-4A87-B0CC-9AD00FFE3FB6}" srcOrd="0" destOrd="0" presId="urn:microsoft.com/office/officeart/2005/8/layout/orgChart1"/>
    <dgm:cxn modelId="{F383BE97-E0AD-49C2-8F53-9FCD7BE1B30D}" type="presParOf" srcId="{7F2081A7-0C6D-4A87-B0CC-9AD00FFE3FB6}" destId="{3DB1E47F-5133-4591-9C9E-6F75843F4C92}" srcOrd="0" destOrd="0" presId="urn:microsoft.com/office/officeart/2005/8/layout/orgChart1"/>
    <dgm:cxn modelId="{0F23685E-57BD-4674-94A2-9B2E331F9473}" type="presParOf" srcId="{7F2081A7-0C6D-4A87-B0CC-9AD00FFE3FB6}" destId="{9864431A-477B-4DD9-846F-E15D5C405F56}" srcOrd="1" destOrd="0" presId="urn:microsoft.com/office/officeart/2005/8/layout/orgChart1"/>
    <dgm:cxn modelId="{13435EB1-66BF-48FA-8261-256FF00AE679}" type="presParOf" srcId="{5A82C945-0E28-4FF3-A360-A2D377CB0B55}" destId="{69817CB4-BD4E-4AAB-93F0-4E49D422E49A}" srcOrd="1" destOrd="0" presId="urn:microsoft.com/office/officeart/2005/8/layout/orgChart1"/>
    <dgm:cxn modelId="{E3F74575-BF6E-4E39-9823-57CAAED81DFA}" type="presParOf" srcId="{5A82C945-0E28-4FF3-A360-A2D377CB0B55}" destId="{57108E71-68EC-46A1-ACDD-447CA2ECED7E}" srcOrd="2" destOrd="0" presId="urn:microsoft.com/office/officeart/2005/8/layout/orgChart1"/>
    <dgm:cxn modelId="{9846B8BF-0742-4559-BB55-288288ABE868}" type="presParOf" srcId="{D692BC74-FF2C-4E7B-B176-9CE34D596F81}" destId="{E320F6B8-9EB3-4823-BCCE-95C6B4D55064}" srcOrd="8" destOrd="0" presId="urn:microsoft.com/office/officeart/2005/8/layout/orgChart1"/>
    <dgm:cxn modelId="{F39641AD-9411-4582-932F-CEA331D765B9}" type="presParOf" srcId="{D692BC74-FF2C-4E7B-B176-9CE34D596F81}" destId="{B87C5F58-7884-4E73-B4F5-25212828B31C}" srcOrd="9" destOrd="0" presId="urn:microsoft.com/office/officeart/2005/8/layout/orgChart1"/>
    <dgm:cxn modelId="{3D2A7098-2C69-4B58-8C89-0C6A37B55ED0}" type="presParOf" srcId="{B87C5F58-7884-4E73-B4F5-25212828B31C}" destId="{43A1F5A1-436B-44F6-B9D5-45551C72C21F}" srcOrd="0" destOrd="0" presId="urn:microsoft.com/office/officeart/2005/8/layout/orgChart1"/>
    <dgm:cxn modelId="{4B5E579B-C2FE-4B1D-8596-E748C8808F67}" type="presParOf" srcId="{43A1F5A1-436B-44F6-B9D5-45551C72C21F}" destId="{DE6D8349-6D69-4B3D-857C-ADBE88FE81D1}" srcOrd="0" destOrd="0" presId="urn:microsoft.com/office/officeart/2005/8/layout/orgChart1"/>
    <dgm:cxn modelId="{5D817DDB-53D0-4BE2-ACB2-DFB116C4A6D7}" type="presParOf" srcId="{43A1F5A1-436B-44F6-B9D5-45551C72C21F}" destId="{DA6283E2-001A-4456-8299-100F04D06370}" srcOrd="1" destOrd="0" presId="urn:microsoft.com/office/officeart/2005/8/layout/orgChart1"/>
    <dgm:cxn modelId="{DBE0C33F-DF8B-4354-9412-9988F7E56915}" type="presParOf" srcId="{B87C5F58-7884-4E73-B4F5-25212828B31C}" destId="{C716C6C7-5042-4E84-A674-514B9676A095}" srcOrd="1" destOrd="0" presId="urn:microsoft.com/office/officeart/2005/8/layout/orgChart1"/>
    <dgm:cxn modelId="{D4FB66FA-35B1-4D2D-9875-7898E44A3D13}" type="presParOf" srcId="{B87C5F58-7884-4E73-B4F5-25212828B31C}" destId="{7F017253-3C8E-4259-AD99-CEDF3A994F45}" srcOrd="2" destOrd="0" presId="urn:microsoft.com/office/officeart/2005/8/layout/orgChart1"/>
    <dgm:cxn modelId="{21659307-9E21-4B13-989A-3AFB25CC5407}" type="presParOf" srcId="{BADFB300-3688-482C-8D69-1CB8EFC62947}" destId="{15D53AD3-6A03-45C4-870C-F407F9992605}" srcOrd="2" destOrd="0" presId="urn:microsoft.com/office/officeart/2005/8/layout/orgChart1"/>
    <dgm:cxn modelId="{5B642E47-E1D6-4C32-916C-32F9C4D23812}" type="presParOf" srcId="{86DC4671-37F7-46F9-B567-DACC6F3DCD65}" destId="{7AB593A9-E518-44C4-8BFF-0DEBC37C1D45}" srcOrd="8" destOrd="0" presId="urn:microsoft.com/office/officeart/2005/8/layout/orgChart1"/>
    <dgm:cxn modelId="{35C3B940-7820-486C-8161-DB25352C0DBF}" type="presParOf" srcId="{86DC4671-37F7-46F9-B567-DACC6F3DCD65}" destId="{AEFE534D-9FB4-4586-BA6D-741894241000}" srcOrd="9" destOrd="0" presId="urn:microsoft.com/office/officeart/2005/8/layout/orgChart1"/>
    <dgm:cxn modelId="{28A508BE-10BD-4F93-B4E0-CB39A406885C}" type="presParOf" srcId="{AEFE534D-9FB4-4586-BA6D-741894241000}" destId="{D4F76446-C260-45FF-A639-CFECC0F6DD84}" srcOrd="0" destOrd="0" presId="urn:microsoft.com/office/officeart/2005/8/layout/orgChart1"/>
    <dgm:cxn modelId="{7FCEAA20-D77F-4D70-8F48-F85D8A9C180C}" type="presParOf" srcId="{D4F76446-C260-45FF-A639-CFECC0F6DD84}" destId="{D9B5D278-2FCE-44B9-9A8C-13AE6CED70B4}" srcOrd="0" destOrd="0" presId="urn:microsoft.com/office/officeart/2005/8/layout/orgChart1"/>
    <dgm:cxn modelId="{8A8A4382-66FA-4411-8EE8-5FE107B60EE0}" type="presParOf" srcId="{D4F76446-C260-45FF-A639-CFECC0F6DD84}" destId="{603F5B4A-2DFD-4420-B596-0A886775593E}" srcOrd="1" destOrd="0" presId="urn:microsoft.com/office/officeart/2005/8/layout/orgChart1"/>
    <dgm:cxn modelId="{7F6F7732-7754-4B6B-9CDA-DBF98F9CD7C0}" type="presParOf" srcId="{AEFE534D-9FB4-4586-BA6D-741894241000}" destId="{D67BDE61-5A05-401E-B7AA-CEB0E20D38E4}" srcOrd="1" destOrd="0" presId="urn:microsoft.com/office/officeart/2005/8/layout/orgChart1"/>
    <dgm:cxn modelId="{029BB67C-E7CF-41C5-9473-251D50EBA374}" type="presParOf" srcId="{D67BDE61-5A05-401E-B7AA-CEB0E20D38E4}" destId="{347C1282-68AA-4183-A4E2-B0EC5598D40D}" srcOrd="0" destOrd="0" presId="urn:microsoft.com/office/officeart/2005/8/layout/orgChart1"/>
    <dgm:cxn modelId="{2BCA2252-3BFE-40ED-A5BF-1F6FB8BF1782}" type="presParOf" srcId="{D67BDE61-5A05-401E-B7AA-CEB0E20D38E4}" destId="{0A7846BD-F2B9-419E-A0E4-67D61644B820}" srcOrd="1" destOrd="0" presId="urn:microsoft.com/office/officeart/2005/8/layout/orgChart1"/>
    <dgm:cxn modelId="{8ED8B442-9121-4A89-A24B-867E4349F1B7}" type="presParOf" srcId="{0A7846BD-F2B9-419E-A0E4-67D61644B820}" destId="{02E8140C-3858-431F-9792-AF51824D0C39}" srcOrd="0" destOrd="0" presId="urn:microsoft.com/office/officeart/2005/8/layout/orgChart1"/>
    <dgm:cxn modelId="{9CB69E42-804A-49D9-8160-99C27319F64A}" type="presParOf" srcId="{02E8140C-3858-431F-9792-AF51824D0C39}" destId="{90C7515C-6AFE-4325-95C0-C24E74B9EC95}" srcOrd="0" destOrd="0" presId="urn:microsoft.com/office/officeart/2005/8/layout/orgChart1"/>
    <dgm:cxn modelId="{AF4AB06E-C1FB-4C8F-B94A-19212DFEA130}" type="presParOf" srcId="{02E8140C-3858-431F-9792-AF51824D0C39}" destId="{8E114D59-A3F2-4910-B063-2D6EC0232F74}" srcOrd="1" destOrd="0" presId="urn:microsoft.com/office/officeart/2005/8/layout/orgChart1"/>
    <dgm:cxn modelId="{2F46061A-2818-468B-8B2B-30E8783D3E27}" type="presParOf" srcId="{0A7846BD-F2B9-419E-A0E4-67D61644B820}" destId="{231454E6-C5AF-4949-A4D9-7F76453C4E40}" srcOrd="1" destOrd="0" presId="urn:microsoft.com/office/officeart/2005/8/layout/orgChart1"/>
    <dgm:cxn modelId="{B0E45023-0F96-429D-8DF3-DE1493822559}" type="presParOf" srcId="{0A7846BD-F2B9-419E-A0E4-67D61644B820}" destId="{6CBC033F-5EC5-4BF1-AA0C-9F1E885684DD}" srcOrd="2" destOrd="0" presId="urn:microsoft.com/office/officeart/2005/8/layout/orgChart1"/>
    <dgm:cxn modelId="{87FB6116-87F4-427B-8813-45F36D80664A}" type="presParOf" srcId="{D67BDE61-5A05-401E-B7AA-CEB0E20D38E4}" destId="{1B46427F-9B41-4EF7-B88D-CB6A1D070E8C}" srcOrd="2" destOrd="0" presId="urn:microsoft.com/office/officeart/2005/8/layout/orgChart1"/>
    <dgm:cxn modelId="{3D182E9B-6725-4D2F-AF44-951CB86B3900}" type="presParOf" srcId="{D67BDE61-5A05-401E-B7AA-CEB0E20D38E4}" destId="{99ACB705-0B0E-4433-A2CF-FE1F28A19205}" srcOrd="3" destOrd="0" presId="urn:microsoft.com/office/officeart/2005/8/layout/orgChart1"/>
    <dgm:cxn modelId="{B3E75BDF-5D15-4755-9445-2DF9B402E72C}" type="presParOf" srcId="{99ACB705-0B0E-4433-A2CF-FE1F28A19205}" destId="{093C9559-97E4-402C-BD34-6DF3353475FE}" srcOrd="0" destOrd="0" presId="urn:microsoft.com/office/officeart/2005/8/layout/orgChart1"/>
    <dgm:cxn modelId="{9B7919B3-FE32-4177-9A89-A8CEB4A6A1E6}" type="presParOf" srcId="{093C9559-97E4-402C-BD34-6DF3353475FE}" destId="{EB4300A8-6067-4803-BE69-1E6D55FABCBE}" srcOrd="0" destOrd="0" presId="urn:microsoft.com/office/officeart/2005/8/layout/orgChart1"/>
    <dgm:cxn modelId="{494A4D34-C515-43FF-9464-BAF47AC08440}" type="presParOf" srcId="{093C9559-97E4-402C-BD34-6DF3353475FE}" destId="{6B2DE896-F681-4D82-9A74-749AC2053259}" srcOrd="1" destOrd="0" presId="urn:microsoft.com/office/officeart/2005/8/layout/orgChart1"/>
    <dgm:cxn modelId="{7740487C-7F5C-4D5E-A9CC-C8F0EAFC166D}" type="presParOf" srcId="{99ACB705-0B0E-4433-A2CF-FE1F28A19205}" destId="{02DB1B9E-DB34-4B32-9224-34962056A9E1}" srcOrd="1" destOrd="0" presId="urn:microsoft.com/office/officeart/2005/8/layout/orgChart1"/>
    <dgm:cxn modelId="{F444955D-7643-4AF7-8069-EB51A94FC582}" type="presParOf" srcId="{99ACB705-0B0E-4433-A2CF-FE1F28A19205}" destId="{16BE1B97-504B-41D8-861D-60FCFF3E7E3B}" srcOrd="2" destOrd="0" presId="urn:microsoft.com/office/officeart/2005/8/layout/orgChart1"/>
    <dgm:cxn modelId="{09E39595-3E9B-4D3A-B981-F188C6B1AF3C}" type="presParOf" srcId="{AEFE534D-9FB4-4586-BA6D-741894241000}" destId="{2261B610-3D8F-4B2E-AA81-3E707909BAB9}" srcOrd="2" destOrd="0" presId="urn:microsoft.com/office/officeart/2005/8/layout/orgChart1"/>
    <dgm:cxn modelId="{583760A7-BEEC-4A3D-ABFA-1F60A6F7B6A9}" type="presParOf" srcId="{358C9F23-F239-4DCA-8B04-23DE7C047034}" destId="{CCF7C02D-55B4-4CA1-A957-0BC5E9D7175D}" srcOrd="2" destOrd="0" presId="urn:microsoft.com/office/officeart/2005/8/layout/orgChart1"/>
    <dgm:cxn modelId="{463F22CF-B37F-425E-A3A3-ABACE8B69785}" type="presParOf" srcId="{CCF7C02D-55B4-4CA1-A957-0BC5E9D7175D}" destId="{5442689D-B551-47C8-ABEA-2E2980D59009}" srcOrd="0" destOrd="0" presId="urn:microsoft.com/office/officeart/2005/8/layout/orgChart1"/>
    <dgm:cxn modelId="{B580007E-5AA2-4D3D-AFD2-C980FA193044}" type="presParOf" srcId="{CCF7C02D-55B4-4CA1-A957-0BC5E9D7175D}" destId="{A9496DA4-C8E9-4243-AA37-32ADCFC40736}" srcOrd="1" destOrd="0" presId="urn:microsoft.com/office/officeart/2005/8/layout/orgChart1"/>
    <dgm:cxn modelId="{A5D21A57-86E2-48FF-8CA2-1A42EB60D2E7}" type="presParOf" srcId="{A9496DA4-C8E9-4243-AA37-32ADCFC40736}" destId="{2649F38D-AC57-4167-8D21-E2FB86DC836B}" srcOrd="0" destOrd="0" presId="urn:microsoft.com/office/officeart/2005/8/layout/orgChart1"/>
    <dgm:cxn modelId="{D2CB2E54-2557-475D-BC89-479158E327E4}" type="presParOf" srcId="{2649F38D-AC57-4167-8D21-E2FB86DC836B}" destId="{F5C08BE0-0134-4429-B626-26419BCF6340}" srcOrd="0" destOrd="0" presId="urn:microsoft.com/office/officeart/2005/8/layout/orgChart1"/>
    <dgm:cxn modelId="{4D0D66CE-3266-47B7-946C-07F3EB5FEF5B}" type="presParOf" srcId="{2649F38D-AC57-4167-8D21-E2FB86DC836B}" destId="{ECC2000A-CEA1-4F6D-AA52-6D3D0D61C0DC}" srcOrd="1" destOrd="0" presId="urn:microsoft.com/office/officeart/2005/8/layout/orgChart1"/>
    <dgm:cxn modelId="{77AE245A-0641-4D2E-88AD-B5F503B1E451}" type="presParOf" srcId="{A9496DA4-C8E9-4243-AA37-32ADCFC40736}" destId="{AAF33CF8-6B8D-4F8D-B248-2EB46348C745}" srcOrd="1" destOrd="0" presId="urn:microsoft.com/office/officeart/2005/8/layout/orgChart1"/>
    <dgm:cxn modelId="{16F0B6EA-7508-46D8-A66F-2667E484BE46}" type="presParOf" srcId="{A9496DA4-C8E9-4243-AA37-32ADCFC40736}" destId="{35E03CC4-E30F-4E1B-8814-1125FB0556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73295E5-D3E2-4206-81FF-A0122468688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33916AC-F434-48AE-B550-D0829740364A}" type="asst">
      <dgm:prSet phldrT="[Text]"/>
      <dgm:spPr>
        <a:solidFill>
          <a:srgbClr val="0085CA"/>
        </a:solidFill>
      </dgm:spPr>
      <dgm:t>
        <a:bodyPr/>
        <a:lstStyle/>
        <a:p>
          <a:r>
            <a:rPr lang="en-GB" dirty="0"/>
            <a:t>Director of Advancement Operations &amp; Administration</a:t>
          </a:r>
        </a:p>
        <a:p>
          <a:r>
            <a:rPr lang="en-GB" dirty="0"/>
            <a:t>Zoë Punaks</a:t>
          </a:r>
          <a:endParaRPr lang="en-US" dirty="0"/>
        </a:p>
      </dgm:t>
    </dgm:pt>
    <dgm:pt modelId="{4C3AE6C4-4D9D-40A2-B4C7-0DD44BBE70C4}" type="parTrans" cxnId="{6B0B56B5-BAD7-4D29-BAF5-DAFB7572D782}">
      <dgm:prSet/>
      <dgm:spPr/>
      <dgm:t>
        <a:bodyPr/>
        <a:lstStyle/>
        <a:p>
          <a:endParaRPr lang="en-US"/>
        </a:p>
      </dgm:t>
    </dgm:pt>
    <dgm:pt modelId="{7B0D8A7E-A0DE-4B66-BA80-D2E44366E72D}" type="sibTrans" cxnId="{6B0B56B5-BAD7-4D29-BAF5-DAFB7572D782}">
      <dgm:prSet/>
      <dgm:spPr/>
      <dgm:t>
        <a:bodyPr/>
        <a:lstStyle/>
        <a:p>
          <a:endParaRPr lang="en-US"/>
        </a:p>
      </dgm:t>
    </dgm:pt>
    <dgm:pt modelId="{B19B287D-ACA4-4B51-BDEE-723805EFF358}">
      <dgm:prSet phldrT="[Text]" custT="1"/>
      <dgm:spPr/>
      <dgm:t>
        <a:bodyPr/>
        <a:lstStyle/>
        <a:p>
          <a:r>
            <a:rPr lang="en-US" sz="500" dirty="0"/>
            <a:t>Business Administration Manager</a:t>
          </a:r>
        </a:p>
        <a:p>
          <a:r>
            <a:rPr lang="en-US" sz="500" dirty="0"/>
            <a:t>Sharon Walker</a:t>
          </a:r>
        </a:p>
      </dgm:t>
    </dgm:pt>
    <dgm:pt modelId="{4259E344-F7A5-4D36-9EA0-3A4831130A65}" type="parTrans" cxnId="{FEFD2072-D3CA-4CF6-BBDD-42A347325819}">
      <dgm:prSet/>
      <dgm:spPr/>
      <dgm:t>
        <a:bodyPr/>
        <a:lstStyle/>
        <a:p>
          <a:endParaRPr lang="en-US"/>
        </a:p>
      </dgm:t>
    </dgm:pt>
    <dgm:pt modelId="{C660BCB3-1D0E-40D1-853A-FA9CC8632B82}" type="sibTrans" cxnId="{FEFD2072-D3CA-4CF6-BBDD-42A347325819}">
      <dgm:prSet/>
      <dgm:spPr/>
      <dgm:t>
        <a:bodyPr/>
        <a:lstStyle/>
        <a:p>
          <a:endParaRPr lang="en-US"/>
        </a:p>
      </dgm:t>
    </dgm:pt>
    <dgm:pt modelId="{EB524F27-596E-4C31-B20B-BD9592F5CD9C}">
      <dgm:prSet phldrT="[Text]"/>
      <dgm:spPr>
        <a:solidFill>
          <a:srgbClr val="0085CA"/>
        </a:solidFill>
      </dgm:spPr>
      <dgm:t>
        <a:bodyPr/>
        <a:lstStyle/>
        <a:p>
          <a:r>
            <a:rPr lang="en-US" dirty="0"/>
            <a:t>Head of Institutional Events</a:t>
          </a:r>
        </a:p>
        <a:p>
          <a:r>
            <a:rPr lang="en-US" b="0" dirty="0"/>
            <a:t>Joanna Dyson &amp; Susie Goss </a:t>
          </a:r>
        </a:p>
      </dgm:t>
    </dgm:pt>
    <dgm:pt modelId="{44D3DF87-321C-474A-A8F5-7A54A5BF3E54}" type="parTrans" cxnId="{39B2764A-0373-4AD0-BBE3-FF01BA50EAC5}">
      <dgm:prSet/>
      <dgm:spPr/>
      <dgm:t>
        <a:bodyPr/>
        <a:lstStyle/>
        <a:p>
          <a:endParaRPr lang="en-US"/>
        </a:p>
      </dgm:t>
    </dgm:pt>
    <dgm:pt modelId="{A416D831-CBA6-470F-8692-9AA87EBE39F0}" type="sibTrans" cxnId="{39B2764A-0373-4AD0-BBE3-FF01BA50EAC5}">
      <dgm:prSet/>
      <dgm:spPr/>
      <dgm:t>
        <a:bodyPr/>
        <a:lstStyle/>
        <a:p>
          <a:endParaRPr lang="en-US"/>
        </a:p>
      </dgm:t>
    </dgm:pt>
    <dgm:pt modelId="{DBAF04A4-6548-4C73-A3B6-D7D8EFF46C3D}">
      <dgm:prSet phldrT="[Text]"/>
      <dgm:spPr>
        <a:solidFill>
          <a:srgbClr val="0085CA"/>
        </a:solidFill>
      </dgm:spPr>
      <dgm:t>
        <a:bodyPr/>
        <a:lstStyle/>
        <a:p>
          <a:r>
            <a:rPr lang="en-GB" dirty="0"/>
            <a:t>Deputy Director Advancement Ops</a:t>
          </a:r>
        </a:p>
        <a:p>
          <a:r>
            <a:rPr lang="en-GB" dirty="0"/>
            <a:t>Heather Campbell</a:t>
          </a:r>
          <a:endParaRPr lang="en-US" dirty="0"/>
        </a:p>
      </dgm:t>
    </dgm:pt>
    <dgm:pt modelId="{A7470BDA-47E7-4422-BE1C-E1A7831A73E4}" type="parTrans" cxnId="{2165C81F-776B-4FF9-A16B-964E828B87E1}">
      <dgm:prSet/>
      <dgm:spPr/>
      <dgm:t>
        <a:bodyPr/>
        <a:lstStyle/>
        <a:p>
          <a:endParaRPr lang="en-US"/>
        </a:p>
      </dgm:t>
    </dgm:pt>
    <dgm:pt modelId="{C9675694-9323-4AC9-8812-4890CC7EE014}" type="sibTrans" cxnId="{2165C81F-776B-4FF9-A16B-964E828B87E1}">
      <dgm:prSet/>
      <dgm:spPr/>
      <dgm:t>
        <a:bodyPr/>
        <a:lstStyle/>
        <a:p>
          <a:endParaRPr lang="en-US"/>
        </a:p>
      </dgm:t>
    </dgm:pt>
    <dgm:pt modelId="{51B3AB24-30F9-4D31-A7C5-A8AD1082C221}" type="asst">
      <dgm:prSet/>
      <dgm:spPr/>
      <dgm:t>
        <a:bodyPr/>
        <a:lstStyle/>
        <a:p>
          <a:r>
            <a:rPr lang="en-GB" dirty="0"/>
            <a:t>EA to the Director of Advancement Operations &amp; Administration</a:t>
          </a:r>
        </a:p>
        <a:p>
          <a:r>
            <a:rPr lang="en-GB" b="0" dirty="0"/>
            <a:t>Joanna Panayiotou</a:t>
          </a:r>
          <a:endParaRPr lang="en-US" b="0" dirty="0"/>
        </a:p>
      </dgm:t>
    </dgm:pt>
    <dgm:pt modelId="{BB890C5E-027F-4CDA-8FA2-74160CB5CCC5}" type="parTrans" cxnId="{410EA44B-0C5D-44A0-A0F3-0F994AEB2643}">
      <dgm:prSet/>
      <dgm:spPr/>
      <dgm:t>
        <a:bodyPr/>
        <a:lstStyle/>
        <a:p>
          <a:endParaRPr lang="en-US"/>
        </a:p>
      </dgm:t>
    </dgm:pt>
    <dgm:pt modelId="{90C0C7DE-FD92-4908-B560-F1C7B6C84EDD}" type="sibTrans" cxnId="{410EA44B-0C5D-44A0-A0F3-0F994AEB2643}">
      <dgm:prSet/>
      <dgm:spPr/>
      <dgm:t>
        <a:bodyPr/>
        <a:lstStyle/>
        <a:p>
          <a:endParaRPr lang="en-US"/>
        </a:p>
      </dgm:t>
    </dgm:pt>
    <dgm:pt modelId="{44E94923-4874-48BD-B464-2F1D3A44D790}">
      <dgm:prSet/>
      <dgm:spPr/>
      <dgm:t>
        <a:bodyPr/>
        <a:lstStyle/>
        <a:p>
          <a:r>
            <a:rPr lang="en-US" dirty="0"/>
            <a:t>CASE Graduate Trainee </a:t>
          </a:r>
        </a:p>
        <a:p>
          <a:r>
            <a:rPr lang="en-US" dirty="0"/>
            <a:t>Charlie Shaw 06.09.21</a:t>
          </a:r>
        </a:p>
      </dgm:t>
    </dgm:pt>
    <dgm:pt modelId="{62B3D41C-9B3C-4678-89B1-520D9D066E8C}" type="parTrans" cxnId="{C047C60A-0B86-4254-829F-FA08261811EE}">
      <dgm:prSet/>
      <dgm:spPr/>
      <dgm:t>
        <a:bodyPr/>
        <a:lstStyle/>
        <a:p>
          <a:endParaRPr lang="en-US"/>
        </a:p>
      </dgm:t>
    </dgm:pt>
    <dgm:pt modelId="{0CCB0795-43AB-4AD9-9F1E-4ABF6A600632}" type="sibTrans" cxnId="{C047C60A-0B86-4254-829F-FA08261811EE}">
      <dgm:prSet/>
      <dgm:spPr/>
      <dgm:t>
        <a:bodyPr/>
        <a:lstStyle/>
        <a:p>
          <a:endParaRPr lang="en-US"/>
        </a:p>
      </dgm:t>
    </dgm:pt>
    <dgm:pt modelId="{5D088E91-8D49-459A-AECD-66F5E9DBE1BB}">
      <dgm:prSet/>
      <dgm:spPr/>
      <dgm:t>
        <a:bodyPr/>
        <a:lstStyle/>
        <a:p>
          <a:r>
            <a:rPr lang="en-US" dirty="0"/>
            <a:t> Events Manager, Institutional Events</a:t>
          </a:r>
        </a:p>
        <a:p>
          <a:r>
            <a:rPr lang="en-US" dirty="0"/>
            <a:t>Meredith Wilson</a:t>
          </a:r>
        </a:p>
      </dgm:t>
    </dgm:pt>
    <dgm:pt modelId="{88B0DAF0-FCD9-4BD9-8705-AAB9DE1C85DF}" type="parTrans" cxnId="{CB18FE2F-BBCC-4271-B3C4-FA135DC2EF03}">
      <dgm:prSet/>
      <dgm:spPr/>
      <dgm:t>
        <a:bodyPr/>
        <a:lstStyle/>
        <a:p>
          <a:endParaRPr lang="en-US"/>
        </a:p>
      </dgm:t>
    </dgm:pt>
    <dgm:pt modelId="{F56E9709-F09E-4A27-B3CD-1F8E60A90CAB}" type="sibTrans" cxnId="{CB18FE2F-BBCC-4271-B3C4-FA135DC2EF03}">
      <dgm:prSet/>
      <dgm:spPr/>
      <dgm:t>
        <a:bodyPr/>
        <a:lstStyle/>
        <a:p>
          <a:endParaRPr lang="en-US"/>
        </a:p>
      </dgm:t>
    </dgm:pt>
    <dgm:pt modelId="{17717FC2-5866-4391-88A8-E92B9A81EAA1}">
      <dgm:prSet/>
      <dgm:spPr/>
      <dgm:t>
        <a:bodyPr/>
        <a:lstStyle/>
        <a:p>
          <a:r>
            <a:rPr lang="en-US" dirty="0"/>
            <a:t>Events Manager, Graduation</a:t>
          </a:r>
        </a:p>
        <a:p>
          <a:r>
            <a:rPr lang="en-US" dirty="0"/>
            <a:t>Nick Holmes</a:t>
          </a:r>
        </a:p>
      </dgm:t>
    </dgm:pt>
    <dgm:pt modelId="{18CA3D6C-7B35-48C3-B374-F689D35523BC}" type="parTrans" cxnId="{008689C9-2A01-4551-8D59-4D3B08A6D7BC}">
      <dgm:prSet/>
      <dgm:spPr/>
      <dgm:t>
        <a:bodyPr/>
        <a:lstStyle/>
        <a:p>
          <a:endParaRPr lang="en-US"/>
        </a:p>
      </dgm:t>
    </dgm:pt>
    <dgm:pt modelId="{5FAA7AE1-39F7-4539-9B41-75BB25B843C6}" type="sibTrans" cxnId="{008689C9-2A01-4551-8D59-4D3B08A6D7BC}">
      <dgm:prSet/>
      <dgm:spPr/>
      <dgm:t>
        <a:bodyPr/>
        <a:lstStyle/>
        <a:p>
          <a:endParaRPr lang="en-US"/>
        </a:p>
      </dgm:t>
    </dgm:pt>
    <dgm:pt modelId="{57D99921-3439-453A-99D8-215A6B0E0587}">
      <dgm:prSet/>
      <dgm:spPr/>
      <dgm:t>
        <a:bodyPr/>
        <a:lstStyle/>
        <a:p>
          <a:r>
            <a:rPr lang="en-US" dirty="0"/>
            <a:t>Events Marketing &amp; Communications Coordinator</a:t>
          </a:r>
        </a:p>
        <a:p>
          <a:r>
            <a:rPr lang="en-US" dirty="0"/>
            <a:t>Amy Brown</a:t>
          </a:r>
        </a:p>
      </dgm:t>
    </dgm:pt>
    <dgm:pt modelId="{7ED9D8C5-91E0-4A3A-AB9A-13D99DA746DA}" type="parTrans" cxnId="{19578B12-21FD-4B98-BD9F-252DABABD002}">
      <dgm:prSet/>
      <dgm:spPr/>
      <dgm:t>
        <a:bodyPr/>
        <a:lstStyle/>
        <a:p>
          <a:endParaRPr lang="en-US"/>
        </a:p>
      </dgm:t>
    </dgm:pt>
    <dgm:pt modelId="{49D68345-A716-4635-BE61-9571ADAC4152}" type="sibTrans" cxnId="{19578B12-21FD-4B98-BD9F-252DABABD002}">
      <dgm:prSet/>
      <dgm:spPr/>
      <dgm:t>
        <a:bodyPr/>
        <a:lstStyle/>
        <a:p>
          <a:endParaRPr lang="en-US"/>
        </a:p>
      </dgm:t>
    </dgm:pt>
    <dgm:pt modelId="{B58AB46A-499D-4B11-BE35-C2C2FF44B6D2}">
      <dgm:prSet/>
      <dgm:spPr/>
      <dgm:t>
        <a:bodyPr/>
        <a:lstStyle/>
        <a:p>
          <a:r>
            <a:rPr lang="en-GB" dirty="0"/>
            <a:t>Head of Supporter Engagement</a:t>
          </a:r>
        </a:p>
        <a:p>
          <a:r>
            <a:rPr lang="en-GB" dirty="0"/>
            <a:t>Amy Webb</a:t>
          </a:r>
        </a:p>
      </dgm:t>
    </dgm:pt>
    <dgm:pt modelId="{B4C617E0-97DB-4D3C-84BF-2DBEFFB41295}" type="parTrans" cxnId="{A3AE9514-0F1E-45E6-B187-FEC5557E461C}">
      <dgm:prSet/>
      <dgm:spPr/>
      <dgm:t>
        <a:bodyPr/>
        <a:lstStyle/>
        <a:p>
          <a:endParaRPr lang="en-US"/>
        </a:p>
      </dgm:t>
    </dgm:pt>
    <dgm:pt modelId="{B0595BB4-8DE7-4792-A645-A9D252D0D215}" type="sibTrans" cxnId="{A3AE9514-0F1E-45E6-B187-FEC5557E461C}">
      <dgm:prSet/>
      <dgm:spPr/>
      <dgm:t>
        <a:bodyPr/>
        <a:lstStyle/>
        <a:p>
          <a:endParaRPr lang="en-US"/>
        </a:p>
      </dgm:t>
    </dgm:pt>
    <dgm:pt modelId="{A61D2E01-7995-4E78-9483-631359573D28}">
      <dgm:prSet/>
      <dgm:spPr/>
      <dgm:t>
        <a:bodyPr/>
        <a:lstStyle/>
        <a:p>
          <a:r>
            <a:rPr lang="en-US" dirty="0"/>
            <a:t>Events Officer, Institutional Events</a:t>
          </a:r>
        </a:p>
        <a:p>
          <a:r>
            <a:rPr lang="en-US" dirty="0"/>
            <a:t>Christine Taylor</a:t>
          </a:r>
        </a:p>
      </dgm:t>
    </dgm:pt>
    <dgm:pt modelId="{80E8487F-A645-47D5-A7C0-1983FB11F62F}" type="parTrans" cxnId="{E0CAC754-2A32-4E99-AB88-81DC6332DC3C}">
      <dgm:prSet/>
      <dgm:spPr/>
      <dgm:t>
        <a:bodyPr/>
        <a:lstStyle/>
        <a:p>
          <a:endParaRPr lang="en-US"/>
        </a:p>
      </dgm:t>
    </dgm:pt>
    <dgm:pt modelId="{A8514A5B-6100-48EA-AE2F-6503070BE2BD}" type="sibTrans" cxnId="{E0CAC754-2A32-4E99-AB88-81DC6332DC3C}">
      <dgm:prSet/>
      <dgm:spPr/>
      <dgm:t>
        <a:bodyPr/>
        <a:lstStyle/>
        <a:p>
          <a:endParaRPr lang="en-US"/>
        </a:p>
      </dgm:t>
    </dgm:pt>
    <dgm:pt modelId="{4E78E559-649D-4B79-9F2C-6A8214DCAC51}">
      <dgm:prSet/>
      <dgm:spPr/>
      <dgm:t>
        <a:bodyPr/>
        <a:lstStyle/>
        <a:p>
          <a:r>
            <a:rPr lang="en-US" dirty="0"/>
            <a:t>Events Officer, Institutional Events</a:t>
          </a:r>
        </a:p>
        <a:p>
          <a:r>
            <a:rPr lang="en-US" dirty="0"/>
            <a:t>Katie Livingstone</a:t>
          </a:r>
        </a:p>
      </dgm:t>
    </dgm:pt>
    <dgm:pt modelId="{95D72C2F-38C7-4565-94DB-A6FBC123C9A9}" type="parTrans" cxnId="{A2A50FD5-3665-493D-8A91-18F18F0DA3BC}">
      <dgm:prSet/>
      <dgm:spPr/>
      <dgm:t>
        <a:bodyPr/>
        <a:lstStyle/>
        <a:p>
          <a:endParaRPr lang="en-US"/>
        </a:p>
      </dgm:t>
    </dgm:pt>
    <dgm:pt modelId="{26D1986F-593D-457A-97B1-15DE3D951E15}" type="sibTrans" cxnId="{A2A50FD5-3665-493D-8A91-18F18F0DA3BC}">
      <dgm:prSet/>
      <dgm:spPr/>
      <dgm:t>
        <a:bodyPr/>
        <a:lstStyle/>
        <a:p>
          <a:endParaRPr lang="en-US"/>
        </a:p>
      </dgm:t>
    </dgm:pt>
    <dgm:pt modelId="{28163B73-1B48-43A0-BA9B-C44A654585A2}">
      <dgm:prSet/>
      <dgm:spPr/>
      <dgm:t>
        <a:bodyPr/>
        <a:lstStyle/>
        <a:p>
          <a:r>
            <a:rPr lang="en-US" dirty="0"/>
            <a:t>Events Officer, Graduation </a:t>
          </a:r>
          <a:r>
            <a:rPr lang="en-US" baseline="30000" dirty="0"/>
            <a:t>1</a:t>
          </a:r>
        </a:p>
        <a:p>
          <a:r>
            <a:rPr lang="en-US" dirty="0"/>
            <a:t>Elinor Rimmer</a:t>
          </a:r>
        </a:p>
      </dgm:t>
    </dgm:pt>
    <dgm:pt modelId="{4825396A-C470-47B3-A0B7-E7AB9A08524C}" type="parTrans" cxnId="{E1A2823E-276D-4883-893C-A5338936EB54}">
      <dgm:prSet/>
      <dgm:spPr/>
      <dgm:t>
        <a:bodyPr/>
        <a:lstStyle/>
        <a:p>
          <a:endParaRPr lang="en-US"/>
        </a:p>
      </dgm:t>
    </dgm:pt>
    <dgm:pt modelId="{E3FC8A48-65D1-4F21-9CAB-7274CCBB8456}" type="sibTrans" cxnId="{E1A2823E-276D-4883-893C-A5338936EB54}">
      <dgm:prSet/>
      <dgm:spPr/>
      <dgm:t>
        <a:bodyPr/>
        <a:lstStyle/>
        <a:p>
          <a:endParaRPr lang="en-US"/>
        </a:p>
      </dgm:t>
    </dgm:pt>
    <dgm:pt modelId="{965D0E9D-BBC2-428E-996F-03CBC756B70B}">
      <dgm:prSet/>
      <dgm:spPr/>
      <dgm:t>
        <a:bodyPr/>
        <a:lstStyle/>
        <a:p>
          <a:r>
            <a:rPr lang="en-US" dirty="0"/>
            <a:t>Data &amp; Projects Officer, Graduation</a:t>
          </a:r>
        </a:p>
        <a:p>
          <a:r>
            <a:rPr lang="en-US" b="0" dirty="0"/>
            <a:t>Kevin Cheong</a:t>
          </a:r>
        </a:p>
      </dgm:t>
    </dgm:pt>
    <dgm:pt modelId="{BCA1B607-B937-4E56-8810-3CDAE07CD8B1}" type="parTrans" cxnId="{BC8DF4A9-E855-4A03-BBB6-DDFF939AD511}">
      <dgm:prSet/>
      <dgm:spPr/>
      <dgm:t>
        <a:bodyPr/>
        <a:lstStyle/>
        <a:p>
          <a:endParaRPr lang="en-US"/>
        </a:p>
      </dgm:t>
    </dgm:pt>
    <dgm:pt modelId="{DC77D525-E7B4-4B22-980A-B199BE77EB14}" type="sibTrans" cxnId="{BC8DF4A9-E855-4A03-BBB6-DDFF939AD511}">
      <dgm:prSet/>
      <dgm:spPr/>
      <dgm:t>
        <a:bodyPr/>
        <a:lstStyle/>
        <a:p>
          <a:endParaRPr lang="en-US"/>
        </a:p>
      </dgm:t>
    </dgm:pt>
    <dgm:pt modelId="{39173D85-7FF5-451F-A8EA-92BC42B8B9FB}">
      <dgm:prSet/>
      <dgm:spPr/>
      <dgm:t>
        <a:bodyPr/>
        <a:lstStyle/>
        <a:p>
          <a:pPr>
            <a:spcAft>
              <a:spcPct val="35000"/>
            </a:spcAft>
          </a:pPr>
          <a:r>
            <a:rPr lang="en-US" dirty="0"/>
            <a:t>Supporter Engagement </a:t>
          </a:r>
          <a:r>
            <a:rPr lang="en-US" b="0" dirty="0"/>
            <a:t>Coordinator</a:t>
          </a:r>
        </a:p>
        <a:p>
          <a:pPr>
            <a:spcAft>
              <a:spcPts val="0"/>
            </a:spcAft>
          </a:pPr>
          <a:r>
            <a:rPr lang="en-US" b="0" dirty="0"/>
            <a:t>Bryony </a:t>
          </a:r>
        </a:p>
        <a:p>
          <a:pPr>
            <a:spcAft>
              <a:spcPts val="0"/>
            </a:spcAft>
          </a:pPr>
          <a:r>
            <a:rPr lang="en-US" b="0" dirty="0"/>
            <a:t>Stevens-Young</a:t>
          </a:r>
        </a:p>
      </dgm:t>
    </dgm:pt>
    <dgm:pt modelId="{E4B67D17-29DA-4343-B640-787FF3F3191A}" type="parTrans" cxnId="{5DA18F24-3782-47A3-AC94-CC04ECA8A3D5}">
      <dgm:prSet/>
      <dgm:spPr/>
      <dgm:t>
        <a:bodyPr/>
        <a:lstStyle/>
        <a:p>
          <a:endParaRPr lang="en-US"/>
        </a:p>
      </dgm:t>
    </dgm:pt>
    <dgm:pt modelId="{70556BFF-7ED6-4880-AD1A-533C49F4211A}" type="sibTrans" cxnId="{5DA18F24-3782-47A3-AC94-CC04ECA8A3D5}">
      <dgm:prSet/>
      <dgm:spPr/>
      <dgm:t>
        <a:bodyPr/>
        <a:lstStyle/>
        <a:p>
          <a:endParaRPr lang="en-US"/>
        </a:p>
      </dgm:t>
    </dgm:pt>
    <dgm:pt modelId="{B655D9EF-1057-4366-B005-C9FF35CB2189}">
      <dgm:prSet/>
      <dgm:spPr/>
      <dgm:t>
        <a:bodyPr/>
        <a:lstStyle/>
        <a:p>
          <a:r>
            <a:rPr lang="en-US" dirty="0"/>
            <a:t>Development Communications Manager</a:t>
          </a:r>
        </a:p>
        <a:p>
          <a:r>
            <a:rPr lang="en-US" dirty="0"/>
            <a:t>Daniel Mapp</a:t>
          </a:r>
        </a:p>
      </dgm:t>
    </dgm:pt>
    <dgm:pt modelId="{C241A69A-8DA4-4619-9B34-5FD86510565B}" type="parTrans" cxnId="{65079766-5AE6-4F50-9A49-9005F772CB99}">
      <dgm:prSet/>
      <dgm:spPr/>
      <dgm:t>
        <a:bodyPr/>
        <a:lstStyle/>
        <a:p>
          <a:endParaRPr lang="en-US"/>
        </a:p>
      </dgm:t>
    </dgm:pt>
    <dgm:pt modelId="{04A4F62A-CA95-4ECF-8C54-54A32BAD4728}" type="sibTrans" cxnId="{65079766-5AE6-4F50-9A49-9005F772CB99}">
      <dgm:prSet/>
      <dgm:spPr/>
      <dgm:t>
        <a:bodyPr/>
        <a:lstStyle/>
        <a:p>
          <a:endParaRPr lang="en-US"/>
        </a:p>
      </dgm:t>
    </dgm:pt>
    <dgm:pt modelId="{E283B4D0-B6CB-4064-9529-E12954831E44}">
      <dgm:prSet/>
      <dgm:spPr/>
      <dgm:t>
        <a:bodyPr/>
        <a:lstStyle/>
        <a:p>
          <a:r>
            <a:rPr lang="en-US" dirty="0"/>
            <a:t>Development Events Manager</a:t>
          </a:r>
        </a:p>
        <a:p>
          <a:r>
            <a:rPr lang="en-US" dirty="0"/>
            <a:t>Aimee Hudson</a:t>
          </a:r>
        </a:p>
      </dgm:t>
    </dgm:pt>
    <dgm:pt modelId="{2A2B2B10-3A5E-4BF9-BDB2-0DAC0BA0AF8F}" type="parTrans" cxnId="{D17CAB24-ED27-49D8-A2A1-BA96F85206C7}">
      <dgm:prSet/>
      <dgm:spPr/>
      <dgm:t>
        <a:bodyPr/>
        <a:lstStyle/>
        <a:p>
          <a:endParaRPr lang="en-US"/>
        </a:p>
      </dgm:t>
    </dgm:pt>
    <dgm:pt modelId="{99659019-5D76-4070-92E5-019D2E7CE810}" type="sibTrans" cxnId="{D17CAB24-ED27-49D8-A2A1-BA96F85206C7}">
      <dgm:prSet/>
      <dgm:spPr/>
      <dgm:t>
        <a:bodyPr/>
        <a:lstStyle/>
        <a:p>
          <a:endParaRPr lang="en-US"/>
        </a:p>
      </dgm:t>
    </dgm:pt>
    <dgm:pt modelId="{0E4C3BDB-D2AB-4F07-B955-91AE39280FBA}">
      <dgm:prSet/>
      <dgm:spPr/>
      <dgm:t>
        <a:bodyPr/>
        <a:lstStyle/>
        <a:p>
          <a:r>
            <a:rPr lang="en-US" dirty="0"/>
            <a:t>Donor Relations Manager</a:t>
          </a:r>
        </a:p>
        <a:p>
          <a:r>
            <a:rPr lang="en-US" dirty="0"/>
            <a:t>Shona McIntosh</a:t>
          </a:r>
        </a:p>
      </dgm:t>
    </dgm:pt>
    <dgm:pt modelId="{1EE50404-2A46-42E1-9D2F-9132BDDF8E42}" type="parTrans" cxnId="{2DBD4ABC-3423-4FF7-B47D-61D03C1B83CD}">
      <dgm:prSet/>
      <dgm:spPr/>
      <dgm:t>
        <a:bodyPr/>
        <a:lstStyle/>
        <a:p>
          <a:endParaRPr lang="en-US"/>
        </a:p>
      </dgm:t>
    </dgm:pt>
    <dgm:pt modelId="{B900F4AB-FDF0-477B-839C-D7CED28F479E}" type="sibTrans" cxnId="{2DBD4ABC-3423-4FF7-B47D-61D03C1B83CD}">
      <dgm:prSet/>
      <dgm:spPr/>
      <dgm:t>
        <a:bodyPr/>
        <a:lstStyle/>
        <a:p>
          <a:endParaRPr lang="en-US"/>
        </a:p>
      </dgm:t>
    </dgm:pt>
    <dgm:pt modelId="{E9323714-E63E-4C4B-8542-99E00453C788}">
      <dgm:prSet/>
      <dgm:spPr/>
      <dgm:t>
        <a:bodyPr/>
        <a:lstStyle/>
        <a:p>
          <a:r>
            <a:rPr lang="en-US" dirty="0"/>
            <a:t>Senior Development </a:t>
          </a:r>
          <a:br>
            <a:rPr lang="en-US" dirty="0"/>
          </a:br>
          <a:r>
            <a:rPr lang="en-US" dirty="0"/>
            <a:t>Writer</a:t>
          </a:r>
        </a:p>
        <a:p>
          <a:r>
            <a:rPr lang="en-US" dirty="0"/>
            <a:t>Mia Roberts</a:t>
          </a:r>
        </a:p>
      </dgm:t>
    </dgm:pt>
    <dgm:pt modelId="{744B773A-C23E-4ED8-B408-5D9098831EBB}" type="parTrans" cxnId="{0E356176-B6FE-40B5-9131-06FB33357B17}">
      <dgm:prSet/>
      <dgm:spPr/>
      <dgm:t>
        <a:bodyPr/>
        <a:lstStyle/>
        <a:p>
          <a:endParaRPr lang="en-US"/>
        </a:p>
      </dgm:t>
    </dgm:pt>
    <dgm:pt modelId="{1798C003-D7B3-4BA0-99DB-632C137983DD}" type="sibTrans" cxnId="{0E356176-B6FE-40B5-9131-06FB33357B17}">
      <dgm:prSet/>
      <dgm:spPr/>
      <dgm:t>
        <a:bodyPr/>
        <a:lstStyle/>
        <a:p>
          <a:endParaRPr lang="en-US"/>
        </a:p>
      </dgm:t>
    </dgm:pt>
    <dgm:pt modelId="{362F292B-674F-49A4-A5A7-E4A69844EAD0}">
      <dgm:prSet/>
      <dgm:spPr/>
      <dgm:t>
        <a:bodyPr/>
        <a:lstStyle/>
        <a:p>
          <a:r>
            <a:rPr lang="en-GB" dirty="0"/>
            <a:t>Head of Data &amp; Insight</a:t>
          </a:r>
        </a:p>
        <a:p>
          <a:r>
            <a:rPr lang="en-GB" dirty="0"/>
            <a:t>Tony Regan</a:t>
          </a:r>
          <a:endParaRPr lang="en-US" dirty="0"/>
        </a:p>
      </dgm:t>
    </dgm:pt>
    <dgm:pt modelId="{83049A97-2C7F-42F1-AD55-FB10D2D56F38}" type="parTrans" cxnId="{EFA66AA8-6817-4BF2-81ED-64D73DB43E52}">
      <dgm:prSet/>
      <dgm:spPr/>
      <dgm:t>
        <a:bodyPr/>
        <a:lstStyle/>
        <a:p>
          <a:endParaRPr lang="en-US"/>
        </a:p>
      </dgm:t>
    </dgm:pt>
    <dgm:pt modelId="{ACAA5B7E-B3F0-432E-8566-7518247F89D8}" type="sibTrans" cxnId="{EFA66AA8-6817-4BF2-81ED-64D73DB43E52}">
      <dgm:prSet/>
      <dgm:spPr/>
      <dgm:t>
        <a:bodyPr/>
        <a:lstStyle/>
        <a:p>
          <a:endParaRPr lang="en-US"/>
        </a:p>
      </dgm:t>
    </dgm:pt>
    <dgm:pt modelId="{77362487-4ECF-423E-86BC-AE6C6B582C78}">
      <dgm:prSet/>
      <dgm:spPr/>
      <dgm:t>
        <a:bodyPr/>
        <a:lstStyle/>
        <a:p>
          <a:r>
            <a:rPr lang="en-GB" dirty="0"/>
            <a:t>Head of Gift Accounting </a:t>
          </a:r>
        </a:p>
        <a:p>
          <a:r>
            <a:rPr lang="en-GB" dirty="0"/>
            <a:t>Marta Bel</a:t>
          </a:r>
        </a:p>
      </dgm:t>
    </dgm:pt>
    <dgm:pt modelId="{EEA4F6BB-5919-48E5-87C6-7959DDF8E844}" type="parTrans" cxnId="{D91F8C4A-5DA8-4270-92FC-3CDB7A621421}">
      <dgm:prSet/>
      <dgm:spPr/>
      <dgm:t>
        <a:bodyPr/>
        <a:lstStyle/>
        <a:p>
          <a:endParaRPr lang="en-US"/>
        </a:p>
      </dgm:t>
    </dgm:pt>
    <dgm:pt modelId="{2DFDC5C2-14F0-4F45-800D-9C0A38A5688E}" type="sibTrans" cxnId="{D91F8C4A-5DA8-4270-92FC-3CDB7A621421}">
      <dgm:prSet/>
      <dgm:spPr/>
      <dgm:t>
        <a:bodyPr/>
        <a:lstStyle/>
        <a:p>
          <a:endParaRPr lang="en-US"/>
        </a:p>
      </dgm:t>
    </dgm:pt>
    <dgm:pt modelId="{33B8B57B-CACB-4502-9848-83A40668E7B2}">
      <dgm:prSet/>
      <dgm:spPr/>
      <dgm:t>
        <a:bodyPr/>
        <a:lstStyle/>
        <a:p>
          <a:r>
            <a:rPr lang="en-US" dirty="0"/>
            <a:t>Head of Legal Services (Advancement)</a:t>
          </a:r>
        </a:p>
        <a:p>
          <a:r>
            <a:rPr lang="en-US" b="1" dirty="0"/>
            <a:t>VACANT</a:t>
          </a:r>
        </a:p>
      </dgm:t>
    </dgm:pt>
    <dgm:pt modelId="{F3DE5D96-00B1-4885-8460-4343FDCA778D}" type="parTrans" cxnId="{C7617933-FA3A-444B-B3D8-F9452328F9ED}">
      <dgm:prSet/>
      <dgm:spPr/>
      <dgm:t>
        <a:bodyPr/>
        <a:lstStyle/>
        <a:p>
          <a:endParaRPr lang="en-US"/>
        </a:p>
      </dgm:t>
    </dgm:pt>
    <dgm:pt modelId="{68C83F36-1FA5-4755-8EC0-16C7A97B6F75}" type="sibTrans" cxnId="{C7617933-FA3A-444B-B3D8-F9452328F9ED}">
      <dgm:prSet/>
      <dgm:spPr/>
      <dgm:t>
        <a:bodyPr/>
        <a:lstStyle/>
        <a:p>
          <a:endParaRPr lang="en-US"/>
        </a:p>
      </dgm:t>
    </dgm:pt>
    <dgm:pt modelId="{4F3A9EEE-6097-42E8-AB04-9A6114FB4074}">
      <dgm:prSet/>
      <dgm:spPr/>
      <dgm:t>
        <a:bodyPr/>
        <a:lstStyle/>
        <a:p>
          <a:r>
            <a:rPr lang="en-US" dirty="0"/>
            <a:t>Reporting &amp; Insight Manager</a:t>
          </a:r>
          <a:br>
            <a:rPr lang="en-US" dirty="0"/>
          </a:br>
          <a:r>
            <a:rPr lang="en-US" dirty="0"/>
            <a:t>Jack Redknapp</a:t>
          </a:r>
        </a:p>
      </dgm:t>
    </dgm:pt>
    <dgm:pt modelId="{ED8F48E9-42AD-4514-969B-D75CBBFDE133}" type="parTrans" cxnId="{33F3AC8E-05CB-48CC-AD0C-50DB4B64ED8B}">
      <dgm:prSet/>
      <dgm:spPr/>
      <dgm:t>
        <a:bodyPr/>
        <a:lstStyle/>
        <a:p>
          <a:endParaRPr lang="en-US"/>
        </a:p>
      </dgm:t>
    </dgm:pt>
    <dgm:pt modelId="{3919D765-2493-4692-A495-D9850339CDFF}" type="sibTrans" cxnId="{33F3AC8E-05CB-48CC-AD0C-50DB4B64ED8B}">
      <dgm:prSet/>
      <dgm:spPr/>
      <dgm:t>
        <a:bodyPr/>
        <a:lstStyle/>
        <a:p>
          <a:endParaRPr lang="en-US"/>
        </a:p>
      </dgm:t>
    </dgm:pt>
    <dgm:pt modelId="{FEF63E10-73D8-4332-A008-A0CF113E3662}">
      <dgm:prSet/>
      <dgm:spPr/>
      <dgm:t>
        <a:bodyPr/>
        <a:lstStyle/>
        <a:p>
          <a:r>
            <a:rPr lang="en-US" dirty="0"/>
            <a:t>Reporting &amp; </a:t>
          </a:r>
        </a:p>
        <a:p>
          <a:r>
            <a:rPr lang="en-US" dirty="0"/>
            <a:t>Insight Analyst </a:t>
          </a:r>
          <a:br>
            <a:rPr lang="en-US" dirty="0"/>
          </a:br>
          <a:r>
            <a:rPr lang="en-US" dirty="0"/>
            <a:t>Taylan Uysal</a:t>
          </a:r>
        </a:p>
      </dgm:t>
    </dgm:pt>
    <dgm:pt modelId="{AA4E48E0-B37B-4099-A65C-611CBF6338A3}" type="parTrans" cxnId="{232B5964-66A4-4B11-BFD8-7F4B80BA493F}">
      <dgm:prSet/>
      <dgm:spPr/>
      <dgm:t>
        <a:bodyPr/>
        <a:lstStyle/>
        <a:p>
          <a:endParaRPr lang="en-US"/>
        </a:p>
      </dgm:t>
    </dgm:pt>
    <dgm:pt modelId="{E855E558-42C3-4586-8497-616E6126AF3E}" type="sibTrans" cxnId="{232B5964-66A4-4B11-BFD8-7F4B80BA493F}">
      <dgm:prSet/>
      <dgm:spPr/>
      <dgm:t>
        <a:bodyPr/>
        <a:lstStyle/>
        <a:p>
          <a:endParaRPr lang="en-US"/>
        </a:p>
      </dgm:t>
    </dgm:pt>
    <dgm:pt modelId="{3C106974-DB72-4D12-9EFA-4095C822F5F6}">
      <dgm:prSet/>
      <dgm:spPr/>
      <dgm:t>
        <a:bodyPr/>
        <a:lstStyle/>
        <a:p>
          <a:r>
            <a:rPr lang="en-US" dirty="0"/>
            <a:t>Gift Accounting Officer </a:t>
          </a:r>
        </a:p>
        <a:p>
          <a:r>
            <a:rPr lang="en-US" dirty="0"/>
            <a:t>Sandra Carr</a:t>
          </a:r>
        </a:p>
      </dgm:t>
    </dgm:pt>
    <dgm:pt modelId="{ABBA4285-1921-4D1A-8C87-D991B88ACAF2}" type="parTrans" cxnId="{F41FA6FF-3F11-4178-B906-C5F9B5376885}">
      <dgm:prSet/>
      <dgm:spPr/>
      <dgm:t>
        <a:bodyPr/>
        <a:lstStyle/>
        <a:p>
          <a:endParaRPr lang="en-US"/>
        </a:p>
      </dgm:t>
    </dgm:pt>
    <dgm:pt modelId="{7D7E1309-A827-4259-AFBE-D41EFF60B8A7}" type="sibTrans" cxnId="{F41FA6FF-3F11-4178-B906-C5F9B5376885}">
      <dgm:prSet/>
      <dgm:spPr/>
      <dgm:t>
        <a:bodyPr/>
        <a:lstStyle/>
        <a:p>
          <a:endParaRPr lang="en-US"/>
        </a:p>
      </dgm:t>
    </dgm:pt>
    <dgm:pt modelId="{F5FABA25-1473-4D0B-AB6D-A102127238F4}">
      <dgm:prSet/>
      <dgm:spPr/>
      <dgm:t>
        <a:bodyPr/>
        <a:lstStyle/>
        <a:p>
          <a:r>
            <a:rPr lang="en-US" dirty="0"/>
            <a:t>Gift Accounting Project Officer </a:t>
          </a:r>
        </a:p>
        <a:p>
          <a:r>
            <a:rPr lang="en-US" dirty="0"/>
            <a:t>Emily McDonald</a:t>
          </a:r>
        </a:p>
      </dgm:t>
    </dgm:pt>
    <dgm:pt modelId="{FE27C562-463A-4CFB-B07E-EFFAB62ED0E5}" type="parTrans" cxnId="{5247D4E7-FF76-4C1B-A794-550077D39382}">
      <dgm:prSet/>
      <dgm:spPr/>
      <dgm:t>
        <a:bodyPr/>
        <a:lstStyle/>
        <a:p>
          <a:endParaRPr lang="en-US"/>
        </a:p>
      </dgm:t>
    </dgm:pt>
    <dgm:pt modelId="{B34BD843-945A-4D79-9828-A4B01B53C3E2}" type="sibTrans" cxnId="{5247D4E7-FF76-4C1B-A794-550077D39382}">
      <dgm:prSet/>
      <dgm:spPr/>
      <dgm:t>
        <a:bodyPr/>
        <a:lstStyle/>
        <a:p>
          <a:endParaRPr lang="en-US"/>
        </a:p>
      </dgm:t>
    </dgm:pt>
    <dgm:pt modelId="{26F50D4C-D1BE-46AA-B01D-BB61BEDA8C39}">
      <dgm:prSet/>
      <dgm:spPr/>
      <dgm:t>
        <a:bodyPr/>
        <a:lstStyle/>
        <a:p>
          <a:r>
            <a:rPr lang="en-US" dirty="0"/>
            <a:t>Gift Accounting Assistant</a:t>
          </a:r>
        </a:p>
        <a:p>
          <a:r>
            <a:rPr lang="en-US" dirty="0"/>
            <a:t>Semiha Alma</a:t>
          </a:r>
        </a:p>
      </dgm:t>
    </dgm:pt>
    <dgm:pt modelId="{F23F6D02-C68B-4224-AA6B-A462F6BBF174}" type="parTrans" cxnId="{9D30ADDD-EC26-4E5D-9668-56271EC8CC81}">
      <dgm:prSet/>
      <dgm:spPr/>
      <dgm:t>
        <a:bodyPr/>
        <a:lstStyle/>
        <a:p>
          <a:endParaRPr lang="en-US"/>
        </a:p>
      </dgm:t>
    </dgm:pt>
    <dgm:pt modelId="{7C9A4646-2523-4295-A52B-7CF0FD4FCE6F}" type="sibTrans" cxnId="{9D30ADDD-EC26-4E5D-9668-56271EC8CC81}">
      <dgm:prSet/>
      <dgm:spPr/>
      <dgm:t>
        <a:bodyPr/>
        <a:lstStyle/>
        <a:p>
          <a:endParaRPr lang="en-US"/>
        </a:p>
      </dgm:t>
    </dgm:pt>
    <dgm:pt modelId="{C5122451-B1B5-46C0-8C5C-8450FDE9002E}">
      <dgm:prSet/>
      <dgm:spPr/>
      <dgm:t>
        <a:bodyPr/>
        <a:lstStyle/>
        <a:p>
          <a:r>
            <a:rPr lang="en-US" dirty="0"/>
            <a:t>Gift Accounting &amp; Administration Assistant</a:t>
          </a:r>
        </a:p>
        <a:p>
          <a:r>
            <a:rPr lang="en-US" dirty="0"/>
            <a:t>Ale Regazzi</a:t>
          </a:r>
        </a:p>
      </dgm:t>
    </dgm:pt>
    <dgm:pt modelId="{7D542F22-C73B-4A3D-93D9-A8DD82EFB5EE}" type="parTrans" cxnId="{4B9527FF-1BC5-49F7-B13B-35A1E8871D46}">
      <dgm:prSet/>
      <dgm:spPr/>
      <dgm:t>
        <a:bodyPr/>
        <a:lstStyle/>
        <a:p>
          <a:endParaRPr lang="en-US"/>
        </a:p>
      </dgm:t>
    </dgm:pt>
    <dgm:pt modelId="{6DC10366-3CE0-47DD-B34E-FAF180901AF5}" type="sibTrans" cxnId="{4B9527FF-1BC5-49F7-B13B-35A1E8871D46}">
      <dgm:prSet/>
      <dgm:spPr/>
      <dgm:t>
        <a:bodyPr/>
        <a:lstStyle/>
        <a:p>
          <a:endParaRPr lang="en-US"/>
        </a:p>
      </dgm:t>
    </dgm:pt>
    <dgm:pt modelId="{A08CD437-C804-4EBA-85F0-CEC6D18F3433}">
      <dgm:prSet/>
      <dgm:spPr/>
      <dgm:t>
        <a:bodyPr/>
        <a:lstStyle/>
        <a:p>
          <a:r>
            <a:rPr lang="en-US"/>
            <a:t>In-house </a:t>
          </a:r>
          <a:r>
            <a:rPr lang="en-US" dirty="0"/>
            <a:t>Lawyer (Advancement)</a:t>
          </a:r>
        </a:p>
        <a:p>
          <a:r>
            <a:rPr lang="en-US" dirty="0"/>
            <a:t>Liam Macrae</a:t>
          </a:r>
        </a:p>
      </dgm:t>
    </dgm:pt>
    <dgm:pt modelId="{8E9D0E05-E4D6-4B25-B662-E190B14AF901}" type="parTrans" cxnId="{0041BAC6-079C-43CE-9AF6-F68185060B48}">
      <dgm:prSet/>
      <dgm:spPr/>
      <dgm:t>
        <a:bodyPr/>
        <a:lstStyle/>
        <a:p>
          <a:endParaRPr lang="en-US"/>
        </a:p>
      </dgm:t>
    </dgm:pt>
    <dgm:pt modelId="{1A7C104A-C2E0-484F-8CA3-427357C84832}" type="sibTrans" cxnId="{0041BAC6-079C-43CE-9AF6-F68185060B48}">
      <dgm:prSet/>
      <dgm:spPr/>
      <dgm:t>
        <a:bodyPr/>
        <a:lstStyle/>
        <a:p>
          <a:endParaRPr lang="en-US"/>
        </a:p>
      </dgm:t>
    </dgm:pt>
    <dgm:pt modelId="{6968831A-D076-479C-9ACA-3BFB1D013547}">
      <dgm:prSet/>
      <dgm:spPr/>
      <dgm:t>
        <a:bodyPr/>
        <a:lstStyle/>
        <a:p>
          <a:r>
            <a:rPr lang="en-US" dirty="0"/>
            <a:t>Reporting &amp;</a:t>
          </a:r>
        </a:p>
        <a:p>
          <a:r>
            <a:rPr lang="en-US" dirty="0"/>
            <a:t>Insight Coordinator</a:t>
          </a:r>
        </a:p>
        <a:p>
          <a:r>
            <a:rPr lang="en-US" dirty="0"/>
            <a:t>Antonia Fiorella</a:t>
          </a:r>
        </a:p>
      </dgm:t>
    </dgm:pt>
    <dgm:pt modelId="{5FD729BE-A200-418C-876F-0E08DC7CF043}" type="sibTrans" cxnId="{0A243FBE-29C4-4BDF-A51C-DC3B4020547C}">
      <dgm:prSet/>
      <dgm:spPr/>
      <dgm:t>
        <a:bodyPr/>
        <a:lstStyle/>
        <a:p>
          <a:endParaRPr lang="en-US"/>
        </a:p>
      </dgm:t>
    </dgm:pt>
    <dgm:pt modelId="{03897EAF-2069-408A-80B1-E2D9BD88A66F}" type="parTrans" cxnId="{0A243FBE-29C4-4BDF-A51C-DC3B4020547C}">
      <dgm:prSet/>
      <dgm:spPr/>
      <dgm:t>
        <a:bodyPr/>
        <a:lstStyle/>
        <a:p>
          <a:endParaRPr lang="en-US"/>
        </a:p>
      </dgm:t>
    </dgm:pt>
    <dgm:pt modelId="{DE319644-F4B2-4A7B-9CEF-EA585C886459}">
      <dgm:prSet/>
      <dgm:spPr/>
      <dgm:t>
        <a:bodyPr/>
        <a:lstStyle/>
        <a:p>
          <a:r>
            <a:rPr lang="en-GB" dirty="0"/>
            <a:t>Database and Projects Manager</a:t>
          </a:r>
        </a:p>
        <a:p>
          <a:r>
            <a:rPr lang="en-US" b="1" dirty="0"/>
            <a:t>Frances Main</a:t>
          </a:r>
        </a:p>
      </dgm:t>
    </dgm:pt>
    <dgm:pt modelId="{2CAF696A-304E-4A1F-8516-7F3D3CBEF03A}" type="sibTrans" cxnId="{6B446316-3C70-4C9E-9FBC-6362D1AC470C}">
      <dgm:prSet/>
      <dgm:spPr/>
      <dgm:t>
        <a:bodyPr/>
        <a:lstStyle/>
        <a:p>
          <a:endParaRPr lang="en-US"/>
        </a:p>
      </dgm:t>
    </dgm:pt>
    <dgm:pt modelId="{B1F5F793-FB83-4826-B7C4-208739177759}" type="parTrans" cxnId="{6B446316-3C70-4C9E-9FBC-6362D1AC470C}">
      <dgm:prSet/>
      <dgm:spPr/>
      <dgm:t>
        <a:bodyPr/>
        <a:lstStyle/>
        <a:p>
          <a:endParaRPr lang="en-US"/>
        </a:p>
      </dgm:t>
    </dgm:pt>
    <dgm:pt modelId="{79E0A98C-7FFA-4028-A76F-6E1B19045A6F}">
      <dgm:prSet/>
      <dgm:spPr/>
      <dgm:t>
        <a:bodyPr/>
        <a:lstStyle/>
        <a:p>
          <a:r>
            <a:rPr lang="en-US" dirty="0"/>
            <a:t>Head of Prospect Development </a:t>
          </a:r>
        </a:p>
        <a:p>
          <a:r>
            <a:rPr lang="en-US" dirty="0"/>
            <a:t>Sharon Pyner</a:t>
          </a:r>
        </a:p>
      </dgm:t>
    </dgm:pt>
    <dgm:pt modelId="{FD4E97A6-7C76-434C-87D7-2A26ABDE2C46}" type="parTrans" cxnId="{CC2148AA-B36D-4D63-A701-0FC4C79F6AF8}">
      <dgm:prSet/>
      <dgm:spPr/>
      <dgm:t>
        <a:bodyPr/>
        <a:lstStyle/>
        <a:p>
          <a:endParaRPr lang="en-US"/>
        </a:p>
      </dgm:t>
    </dgm:pt>
    <dgm:pt modelId="{49C47893-2D2F-41F5-BE4C-EC420F57764C}" type="sibTrans" cxnId="{CC2148AA-B36D-4D63-A701-0FC4C79F6AF8}">
      <dgm:prSet/>
      <dgm:spPr/>
      <dgm:t>
        <a:bodyPr/>
        <a:lstStyle/>
        <a:p>
          <a:endParaRPr lang="en-US"/>
        </a:p>
      </dgm:t>
    </dgm:pt>
    <dgm:pt modelId="{FF684A01-06D6-4E4A-91C5-7B0EC776C78E}">
      <dgm:prSet/>
      <dgm:spPr/>
      <dgm:t>
        <a:bodyPr/>
        <a:lstStyle/>
        <a:p>
          <a:r>
            <a:rPr lang="en-US" dirty="0"/>
            <a:t>Prospect Development Coordinator</a:t>
          </a:r>
        </a:p>
        <a:p>
          <a:r>
            <a:rPr lang="en-US" dirty="0"/>
            <a:t>Hannah Cerasale</a:t>
          </a:r>
        </a:p>
      </dgm:t>
    </dgm:pt>
    <dgm:pt modelId="{E33D5F8D-0DBC-45EA-A534-F4590A15A0BF}" type="parTrans" cxnId="{2384738A-F57D-4D56-A277-91515F94B702}">
      <dgm:prSet/>
      <dgm:spPr/>
      <dgm:t>
        <a:bodyPr/>
        <a:lstStyle/>
        <a:p>
          <a:endParaRPr lang="en-US"/>
        </a:p>
      </dgm:t>
    </dgm:pt>
    <dgm:pt modelId="{ACD7DF0E-CE97-44DF-BF80-C055C1357BFD}" type="sibTrans" cxnId="{2384738A-F57D-4D56-A277-91515F94B702}">
      <dgm:prSet/>
      <dgm:spPr/>
      <dgm:t>
        <a:bodyPr/>
        <a:lstStyle/>
        <a:p>
          <a:endParaRPr lang="en-US"/>
        </a:p>
      </dgm:t>
    </dgm:pt>
    <dgm:pt modelId="{3D7BA91F-2F18-48A0-8B0B-BC7887F8F196}">
      <dgm:prSet/>
      <dgm:spPr/>
      <dgm:t>
        <a:bodyPr/>
        <a:lstStyle/>
        <a:p>
          <a:r>
            <a:rPr lang="en-GB" dirty="0"/>
            <a:t>Development Communications Coordinator </a:t>
          </a:r>
        </a:p>
        <a:p>
          <a:r>
            <a:rPr lang="en-GB" dirty="0"/>
            <a:t>Joely Langston</a:t>
          </a:r>
          <a:endParaRPr lang="en-GB" b="1" dirty="0"/>
        </a:p>
      </dgm:t>
    </dgm:pt>
    <dgm:pt modelId="{0193D96C-F10C-4E01-A9A5-65B72A36156C}" type="parTrans" cxnId="{1BBF1FF5-093C-4D7F-BFA7-8CCC252892BA}">
      <dgm:prSet/>
      <dgm:spPr/>
      <dgm:t>
        <a:bodyPr/>
        <a:lstStyle/>
        <a:p>
          <a:endParaRPr lang="en-GB"/>
        </a:p>
      </dgm:t>
    </dgm:pt>
    <dgm:pt modelId="{93BB16A7-1ABE-4FC9-B954-F305C36ADD01}" type="sibTrans" cxnId="{1BBF1FF5-093C-4D7F-BFA7-8CCC252892BA}">
      <dgm:prSet/>
      <dgm:spPr/>
      <dgm:t>
        <a:bodyPr/>
        <a:lstStyle/>
        <a:p>
          <a:endParaRPr lang="en-GB"/>
        </a:p>
      </dgm:t>
    </dgm:pt>
    <dgm:pt modelId="{AAB17CF6-E4C1-49AA-97AB-BCA6749EB9DF}">
      <dgm:prSet/>
      <dgm:spPr/>
      <dgm:t>
        <a:bodyPr/>
        <a:lstStyle/>
        <a:p>
          <a:r>
            <a:rPr lang="en-US" b="0" dirty="0"/>
            <a:t>Graduation Coordinator</a:t>
          </a:r>
        </a:p>
        <a:p>
          <a:r>
            <a:rPr lang="en-US" b="0" dirty="0"/>
            <a:t>Josh Campbell</a:t>
          </a:r>
        </a:p>
      </dgm:t>
    </dgm:pt>
    <dgm:pt modelId="{62E98DEB-7781-46C3-B369-499BEAD8F674}" type="parTrans" cxnId="{52988AD6-B5D9-4782-A4F1-977AF7B67A54}">
      <dgm:prSet/>
      <dgm:spPr/>
      <dgm:t>
        <a:bodyPr/>
        <a:lstStyle/>
        <a:p>
          <a:endParaRPr lang="en-GB"/>
        </a:p>
      </dgm:t>
    </dgm:pt>
    <dgm:pt modelId="{8B332CBF-0CF9-4871-9F12-1B2814F6AEC1}" type="sibTrans" cxnId="{52988AD6-B5D9-4782-A4F1-977AF7B67A54}">
      <dgm:prSet/>
      <dgm:spPr/>
      <dgm:t>
        <a:bodyPr/>
        <a:lstStyle/>
        <a:p>
          <a:endParaRPr lang="en-GB"/>
        </a:p>
      </dgm:t>
    </dgm:pt>
    <dgm:pt modelId="{CAE7A91D-C1BE-458A-8408-2E021B1163A9}">
      <dgm:prSet/>
      <dgm:spPr/>
      <dgm:t>
        <a:bodyPr/>
        <a:lstStyle/>
        <a:p>
          <a:r>
            <a:rPr lang="en-GB" dirty="0"/>
            <a:t>Data &amp; Operations Coordinator</a:t>
          </a:r>
        </a:p>
        <a:p>
          <a:r>
            <a:rPr lang="en-GB" b="0" dirty="0"/>
            <a:t>Chelcie Ratcliffe</a:t>
          </a:r>
        </a:p>
      </dgm:t>
    </dgm:pt>
    <dgm:pt modelId="{CD4EEE3E-B620-4886-8BBE-863A7C95D8E2}" type="parTrans" cxnId="{883EBABB-797D-4253-A0A3-D4D249360C59}">
      <dgm:prSet/>
      <dgm:spPr/>
      <dgm:t>
        <a:bodyPr/>
        <a:lstStyle/>
        <a:p>
          <a:endParaRPr lang="en-GB"/>
        </a:p>
      </dgm:t>
    </dgm:pt>
    <dgm:pt modelId="{A5034730-6C80-45FE-B98B-F5D59BA8A37C}" type="sibTrans" cxnId="{883EBABB-797D-4253-A0A3-D4D249360C59}">
      <dgm:prSet/>
      <dgm:spPr/>
      <dgm:t>
        <a:bodyPr/>
        <a:lstStyle/>
        <a:p>
          <a:endParaRPr lang="en-GB"/>
        </a:p>
      </dgm:t>
    </dgm:pt>
    <dgm:pt modelId="{5A8F8C17-CF8E-4850-8E5F-A2309E3E6EC4}">
      <dgm:prSet/>
      <dgm:spPr/>
      <dgm:t>
        <a:bodyPr/>
        <a:lstStyle/>
        <a:p>
          <a:r>
            <a:rPr lang="en-US" dirty="0"/>
            <a:t>Prospect Development Officer</a:t>
          </a:r>
        </a:p>
        <a:p>
          <a:r>
            <a:rPr lang="en-US" dirty="0"/>
            <a:t>Khatra Safi</a:t>
          </a:r>
        </a:p>
      </dgm:t>
    </dgm:pt>
    <dgm:pt modelId="{FB5DB2D4-FB6B-4007-A2C8-8A3C812E8D06}" type="sibTrans" cxnId="{21A56877-B025-471C-9D27-D2A4D762FFA5}">
      <dgm:prSet/>
      <dgm:spPr/>
      <dgm:t>
        <a:bodyPr/>
        <a:lstStyle/>
        <a:p>
          <a:endParaRPr lang="en-US"/>
        </a:p>
      </dgm:t>
    </dgm:pt>
    <dgm:pt modelId="{7E08DBA2-C573-47E4-B4CD-5FD7E7642DE2}" type="parTrans" cxnId="{21A56877-B025-471C-9D27-D2A4D762FFA5}">
      <dgm:prSet/>
      <dgm:spPr/>
      <dgm:t>
        <a:bodyPr/>
        <a:lstStyle/>
        <a:p>
          <a:endParaRPr lang="en-US"/>
        </a:p>
      </dgm:t>
    </dgm:pt>
    <dgm:pt modelId="{8CC4B97F-ED57-4202-B1F3-0443765090E8}">
      <dgm:prSet/>
      <dgm:spPr/>
      <dgm:t>
        <a:bodyPr/>
        <a:lstStyle/>
        <a:p>
          <a:r>
            <a:rPr lang="en-US" dirty="0"/>
            <a:t>Prospect Development Manager</a:t>
          </a:r>
        </a:p>
        <a:p>
          <a:r>
            <a:rPr lang="en-US" dirty="0"/>
            <a:t>Candy Yau</a:t>
          </a:r>
        </a:p>
      </dgm:t>
    </dgm:pt>
    <dgm:pt modelId="{6226A2B2-9512-4126-A3F3-503852072DAB}" type="sibTrans" cxnId="{FEAB88B7-2CB3-45A3-9291-18A4AC41D4B8}">
      <dgm:prSet/>
      <dgm:spPr/>
      <dgm:t>
        <a:bodyPr/>
        <a:lstStyle/>
        <a:p>
          <a:endParaRPr lang="en-US"/>
        </a:p>
      </dgm:t>
    </dgm:pt>
    <dgm:pt modelId="{B81490C3-3B15-4013-91E1-0B4BF8A22FC0}" type="parTrans" cxnId="{FEAB88B7-2CB3-45A3-9291-18A4AC41D4B8}">
      <dgm:prSet/>
      <dgm:spPr/>
      <dgm:t>
        <a:bodyPr/>
        <a:lstStyle/>
        <a:p>
          <a:endParaRPr lang="en-US"/>
        </a:p>
      </dgm:t>
    </dgm:pt>
    <dgm:pt modelId="{D6CC81C6-93B2-4BBF-9226-6C1330D2ECA8}">
      <dgm:prSet/>
      <dgm:spPr/>
      <dgm:t>
        <a:bodyPr/>
        <a:lstStyle/>
        <a:p>
          <a:r>
            <a:rPr lang="en-US" dirty="0"/>
            <a:t>Development Events Officer</a:t>
          </a:r>
        </a:p>
        <a:p>
          <a:r>
            <a:rPr lang="en-US" dirty="0"/>
            <a:t>Laura Thompson</a:t>
          </a:r>
        </a:p>
      </dgm:t>
    </dgm:pt>
    <dgm:pt modelId="{5A31D98B-5C89-42EA-AC01-8C1D9AAC3556}" type="parTrans" cxnId="{D2C38017-1AEE-48FC-9766-4036A63E61D5}">
      <dgm:prSet/>
      <dgm:spPr/>
      <dgm:t>
        <a:bodyPr/>
        <a:lstStyle/>
        <a:p>
          <a:endParaRPr lang="en-GB"/>
        </a:p>
      </dgm:t>
    </dgm:pt>
    <dgm:pt modelId="{1BFB0190-AE6D-4A25-BA3F-1E1A11236AFA}" type="sibTrans" cxnId="{D2C38017-1AEE-48FC-9766-4036A63E61D5}">
      <dgm:prSet/>
      <dgm:spPr/>
      <dgm:t>
        <a:bodyPr/>
        <a:lstStyle/>
        <a:p>
          <a:endParaRPr lang="en-GB"/>
        </a:p>
      </dgm:t>
    </dgm:pt>
    <dgm:pt modelId="{138564F2-8E92-4306-B2B8-98F08E20D228}">
      <dgm:prSet/>
      <dgm:spPr/>
      <dgm:t>
        <a:bodyPr/>
        <a:lstStyle/>
        <a:p>
          <a:r>
            <a:rPr lang="en-GB" dirty="0"/>
            <a:t>Database &amp; Projects Analyst</a:t>
          </a:r>
        </a:p>
        <a:p>
          <a:r>
            <a:rPr lang="en-GB" b="1" dirty="0"/>
            <a:t>VACANT</a:t>
          </a:r>
        </a:p>
      </dgm:t>
    </dgm:pt>
    <dgm:pt modelId="{2A9A76C9-66BE-4249-A62B-1B11270B6455}" type="parTrans" cxnId="{4FA2E39C-754E-4D57-8426-6F97E21EE465}">
      <dgm:prSet/>
      <dgm:spPr/>
      <dgm:t>
        <a:bodyPr/>
        <a:lstStyle/>
        <a:p>
          <a:endParaRPr lang="en-GB"/>
        </a:p>
      </dgm:t>
    </dgm:pt>
    <dgm:pt modelId="{C8CB24E9-22F6-4784-9AD2-AA0B2D5E6942}" type="sibTrans" cxnId="{4FA2E39C-754E-4D57-8426-6F97E21EE465}">
      <dgm:prSet/>
      <dgm:spPr/>
      <dgm:t>
        <a:bodyPr/>
        <a:lstStyle/>
        <a:p>
          <a:endParaRPr lang="en-GB"/>
        </a:p>
      </dgm:t>
    </dgm:pt>
    <dgm:pt modelId="{DF58C192-435D-4E3E-92D7-010E4D18380F}">
      <dgm:prSet/>
      <dgm:spPr/>
      <dgm:t>
        <a:bodyPr/>
        <a:lstStyle/>
        <a:p>
          <a:r>
            <a:rPr lang="en-GB" dirty="0"/>
            <a:t>Database Coordinator</a:t>
          </a:r>
        </a:p>
        <a:p>
          <a:r>
            <a:rPr lang="en-GB" dirty="0"/>
            <a:t>Cecilia Berti</a:t>
          </a:r>
        </a:p>
      </dgm:t>
    </dgm:pt>
    <dgm:pt modelId="{66DC63E3-A671-441D-811A-55B5A351AB31}" type="parTrans" cxnId="{9344218E-EC78-4452-8D98-922BD57211A6}">
      <dgm:prSet/>
      <dgm:spPr/>
      <dgm:t>
        <a:bodyPr/>
        <a:lstStyle/>
        <a:p>
          <a:endParaRPr lang="en-GB"/>
        </a:p>
      </dgm:t>
    </dgm:pt>
    <dgm:pt modelId="{316DB638-94C3-41A1-97EF-2A28349AED5E}" type="sibTrans" cxnId="{9344218E-EC78-4452-8D98-922BD57211A6}">
      <dgm:prSet/>
      <dgm:spPr/>
      <dgm:t>
        <a:bodyPr/>
        <a:lstStyle/>
        <a:p>
          <a:endParaRPr lang="en-GB"/>
        </a:p>
      </dgm:t>
    </dgm:pt>
    <dgm:pt modelId="{FE4745C5-C1CC-463D-8A01-0F4AB277F91B}">
      <dgm:prSet/>
      <dgm:spPr/>
      <dgm:t>
        <a:bodyPr/>
        <a:lstStyle/>
        <a:p>
          <a:r>
            <a:rPr lang="en-GB" dirty="0"/>
            <a:t>Donor Relations Officer </a:t>
          </a:r>
        </a:p>
        <a:p>
          <a:r>
            <a:rPr lang="en-GB" b="1" dirty="0"/>
            <a:t>Ollie Bennett</a:t>
          </a:r>
        </a:p>
      </dgm:t>
    </dgm:pt>
    <dgm:pt modelId="{59F4F15D-98D6-42C6-A55A-32B5002FC609}" type="parTrans" cxnId="{6503449C-03C5-4F99-974A-C4AA787A109C}">
      <dgm:prSet/>
      <dgm:spPr/>
      <dgm:t>
        <a:bodyPr/>
        <a:lstStyle/>
        <a:p>
          <a:endParaRPr lang="en-GB"/>
        </a:p>
      </dgm:t>
    </dgm:pt>
    <dgm:pt modelId="{E889DBDE-0F90-4468-A521-17DC72E7DB58}" type="sibTrans" cxnId="{6503449C-03C5-4F99-974A-C4AA787A109C}">
      <dgm:prSet/>
      <dgm:spPr/>
      <dgm:t>
        <a:bodyPr/>
        <a:lstStyle/>
        <a:p>
          <a:endParaRPr lang="en-GB"/>
        </a:p>
      </dgm:t>
    </dgm:pt>
    <dgm:pt modelId="{8B3703DA-54D4-4998-B7DD-189D7D9828D0}">
      <dgm:prSet/>
      <dgm:spPr/>
      <dgm:t>
        <a:bodyPr/>
        <a:lstStyle/>
        <a:p>
          <a:r>
            <a:rPr lang="en-US" dirty="0"/>
            <a:t>Ethical Screening &amp; Due Diligence Officer </a:t>
          </a:r>
        </a:p>
        <a:p>
          <a:r>
            <a:rPr lang="en-US" dirty="0"/>
            <a:t>Harriet Kay </a:t>
          </a:r>
        </a:p>
      </dgm:t>
    </dgm:pt>
    <dgm:pt modelId="{DC88609B-A26E-4504-AF83-DE2A59D8E4C8}" type="parTrans" cxnId="{BFB83F97-4943-479A-A452-7F0FCF27CCE4}">
      <dgm:prSet/>
      <dgm:spPr/>
      <dgm:t>
        <a:bodyPr/>
        <a:lstStyle/>
        <a:p>
          <a:endParaRPr lang="en-GB"/>
        </a:p>
      </dgm:t>
    </dgm:pt>
    <dgm:pt modelId="{3741E469-F6AC-429C-8FEE-5A1C6A30EA83}" type="sibTrans" cxnId="{BFB83F97-4943-479A-A452-7F0FCF27CCE4}">
      <dgm:prSet/>
      <dgm:spPr/>
      <dgm:t>
        <a:bodyPr/>
        <a:lstStyle/>
        <a:p>
          <a:endParaRPr lang="en-GB"/>
        </a:p>
      </dgm:t>
    </dgm:pt>
    <dgm:pt modelId="{C0118C65-E1FC-4B93-9519-A026A68E9DE1}" type="pres">
      <dgm:prSet presAssocID="{B73295E5-D3E2-4206-81FF-A0122468688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4107766-FB7F-427D-A2BD-D7E45A8E6FC3}" type="pres">
      <dgm:prSet presAssocID="{633916AC-F434-48AE-B550-D0829740364A}" presName="hierRoot1" presStyleCnt="0">
        <dgm:presLayoutVars>
          <dgm:hierBranch val="init"/>
        </dgm:presLayoutVars>
      </dgm:prSet>
      <dgm:spPr/>
    </dgm:pt>
    <dgm:pt modelId="{EAAAB6A3-BC96-41AB-9D63-A7FFBD319382}" type="pres">
      <dgm:prSet presAssocID="{633916AC-F434-48AE-B550-D0829740364A}" presName="rootComposite1" presStyleCnt="0"/>
      <dgm:spPr/>
    </dgm:pt>
    <dgm:pt modelId="{A8BB07CA-BB67-405F-964E-75C99BE010C4}" type="pres">
      <dgm:prSet presAssocID="{633916AC-F434-48AE-B550-D0829740364A}" presName="rootText1" presStyleLbl="node0" presStyleIdx="0" presStyleCnt="1" custScaleX="237974" custScaleY="267470" custLinFactNeighborY="-83362">
        <dgm:presLayoutVars>
          <dgm:chPref val="3"/>
        </dgm:presLayoutVars>
      </dgm:prSet>
      <dgm:spPr/>
    </dgm:pt>
    <dgm:pt modelId="{B5B651D1-1A7F-4024-89C1-5728587DE3DF}" type="pres">
      <dgm:prSet presAssocID="{633916AC-F434-48AE-B550-D0829740364A}" presName="rootConnector1" presStyleLbl="asst0" presStyleIdx="0" presStyleCnt="1"/>
      <dgm:spPr/>
    </dgm:pt>
    <dgm:pt modelId="{6A66126E-B846-4504-ABC4-A9CC9C0E3DD9}" type="pres">
      <dgm:prSet presAssocID="{633916AC-F434-48AE-B550-D0829740364A}" presName="hierChild2" presStyleCnt="0"/>
      <dgm:spPr/>
    </dgm:pt>
    <dgm:pt modelId="{E9BBB1D1-0A43-472F-9F09-81C8C93527CD}" type="pres">
      <dgm:prSet presAssocID="{4259E344-F7A5-4D36-9EA0-3A4831130A65}" presName="Name37" presStyleLbl="parChTrans1D2" presStyleIdx="0" presStyleCnt="6"/>
      <dgm:spPr/>
    </dgm:pt>
    <dgm:pt modelId="{664B5169-A06B-4AF5-9990-A211CF81A25F}" type="pres">
      <dgm:prSet presAssocID="{B19B287D-ACA4-4B51-BDEE-723805EFF358}" presName="hierRoot2" presStyleCnt="0">
        <dgm:presLayoutVars>
          <dgm:hierBranch val="init"/>
        </dgm:presLayoutVars>
      </dgm:prSet>
      <dgm:spPr/>
    </dgm:pt>
    <dgm:pt modelId="{8FC7112A-0D74-48CB-AC21-5EBD197A91F4}" type="pres">
      <dgm:prSet presAssocID="{B19B287D-ACA4-4B51-BDEE-723805EFF358}" presName="rootComposite" presStyleCnt="0"/>
      <dgm:spPr/>
    </dgm:pt>
    <dgm:pt modelId="{E547DA25-5976-4BE7-B71A-CDDB3D535928}" type="pres">
      <dgm:prSet presAssocID="{B19B287D-ACA4-4B51-BDEE-723805EFF358}" presName="rootText" presStyleLbl="node2" presStyleIdx="0" presStyleCnt="5" custScaleX="157580" custScaleY="251037" custLinFactNeighborX="-1015" custLinFactNeighborY="-65294">
        <dgm:presLayoutVars>
          <dgm:chPref val="3"/>
        </dgm:presLayoutVars>
      </dgm:prSet>
      <dgm:spPr/>
    </dgm:pt>
    <dgm:pt modelId="{EB8923E9-C750-4A4B-8F04-713F52997162}" type="pres">
      <dgm:prSet presAssocID="{B19B287D-ACA4-4B51-BDEE-723805EFF358}" presName="rootConnector" presStyleLbl="node2" presStyleIdx="0" presStyleCnt="5"/>
      <dgm:spPr/>
    </dgm:pt>
    <dgm:pt modelId="{116DA816-0C55-40A7-8F35-04EAA0835C4A}" type="pres">
      <dgm:prSet presAssocID="{B19B287D-ACA4-4B51-BDEE-723805EFF358}" presName="hierChild4" presStyleCnt="0"/>
      <dgm:spPr/>
    </dgm:pt>
    <dgm:pt modelId="{F18375E7-03CC-445D-AA39-93476DE0EC79}" type="pres">
      <dgm:prSet presAssocID="{62B3D41C-9B3C-4678-89B1-520D9D066E8C}" presName="Name37" presStyleLbl="parChTrans1D3" presStyleIdx="0" presStyleCnt="15"/>
      <dgm:spPr/>
    </dgm:pt>
    <dgm:pt modelId="{42224BE8-0287-44E6-9228-23F23AF5E704}" type="pres">
      <dgm:prSet presAssocID="{44E94923-4874-48BD-B464-2F1D3A44D790}" presName="hierRoot2" presStyleCnt="0">
        <dgm:presLayoutVars>
          <dgm:hierBranch val="init"/>
        </dgm:presLayoutVars>
      </dgm:prSet>
      <dgm:spPr/>
    </dgm:pt>
    <dgm:pt modelId="{44CB3640-5A8D-4671-945A-83A5DD15DA89}" type="pres">
      <dgm:prSet presAssocID="{44E94923-4874-48BD-B464-2F1D3A44D790}" presName="rootComposite" presStyleCnt="0"/>
      <dgm:spPr/>
    </dgm:pt>
    <dgm:pt modelId="{1FC1FB80-A915-4A0E-9529-8D4420D4C067}" type="pres">
      <dgm:prSet presAssocID="{44E94923-4874-48BD-B464-2F1D3A44D790}" presName="rootText" presStyleLbl="node3" presStyleIdx="0" presStyleCnt="15" custScaleX="125734" custScaleY="213288" custLinFactNeighborX="-1004" custLinFactNeighborY="8707">
        <dgm:presLayoutVars>
          <dgm:chPref val="3"/>
        </dgm:presLayoutVars>
      </dgm:prSet>
      <dgm:spPr/>
    </dgm:pt>
    <dgm:pt modelId="{2DAA4369-7BA5-4EC2-806F-2CFBF304FE96}" type="pres">
      <dgm:prSet presAssocID="{44E94923-4874-48BD-B464-2F1D3A44D790}" presName="rootConnector" presStyleLbl="node3" presStyleIdx="0" presStyleCnt="15"/>
      <dgm:spPr/>
    </dgm:pt>
    <dgm:pt modelId="{4A9787CB-EBDA-4F70-9461-D26F61ECE874}" type="pres">
      <dgm:prSet presAssocID="{44E94923-4874-48BD-B464-2F1D3A44D790}" presName="hierChild4" presStyleCnt="0"/>
      <dgm:spPr/>
    </dgm:pt>
    <dgm:pt modelId="{413CA5DA-2434-4AA0-8DA3-E7FEA39C435F}" type="pres">
      <dgm:prSet presAssocID="{44E94923-4874-48BD-B464-2F1D3A44D790}" presName="hierChild5" presStyleCnt="0"/>
      <dgm:spPr/>
    </dgm:pt>
    <dgm:pt modelId="{7E180BB8-18A0-4C8F-AC9A-BA35CD53A4B3}" type="pres">
      <dgm:prSet presAssocID="{B19B287D-ACA4-4B51-BDEE-723805EFF358}" presName="hierChild5" presStyleCnt="0"/>
      <dgm:spPr/>
    </dgm:pt>
    <dgm:pt modelId="{01559F03-3EDB-44BA-B73D-E7CDAFD38887}" type="pres">
      <dgm:prSet presAssocID="{44D3DF87-321C-474A-A8F5-7A54A5BF3E54}" presName="Name37" presStyleLbl="parChTrans1D2" presStyleIdx="1" presStyleCnt="6"/>
      <dgm:spPr/>
    </dgm:pt>
    <dgm:pt modelId="{AC3D02C0-6C66-4F08-A701-F2B083756946}" type="pres">
      <dgm:prSet presAssocID="{EB524F27-596E-4C31-B20B-BD9592F5CD9C}" presName="hierRoot2" presStyleCnt="0">
        <dgm:presLayoutVars>
          <dgm:hierBranch val="init"/>
        </dgm:presLayoutVars>
      </dgm:prSet>
      <dgm:spPr/>
    </dgm:pt>
    <dgm:pt modelId="{E41A1CAA-D253-4DD0-B0CA-88B058317DEA}" type="pres">
      <dgm:prSet presAssocID="{EB524F27-596E-4C31-B20B-BD9592F5CD9C}" presName="rootComposite" presStyleCnt="0"/>
      <dgm:spPr/>
    </dgm:pt>
    <dgm:pt modelId="{4B2522AB-BE24-4CA6-9C9D-BF493BA59A5D}" type="pres">
      <dgm:prSet presAssocID="{EB524F27-596E-4C31-B20B-BD9592F5CD9C}" presName="rootText" presStyleLbl="node2" presStyleIdx="1" presStyleCnt="5" custScaleX="236839" custScaleY="189269" custLinFactNeighborY="-60944">
        <dgm:presLayoutVars>
          <dgm:chPref val="3"/>
        </dgm:presLayoutVars>
      </dgm:prSet>
      <dgm:spPr/>
    </dgm:pt>
    <dgm:pt modelId="{D2C9A227-0970-406A-8294-C88B5BB57CAA}" type="pres">
      <dgm:prSet presAssocID="{EB524F27-596E-4C31-B20B-BD9592F5CD9C}" presName="rootConnector" presStyleLbl="node2" presStyleIdx="1" presStyleCnt="5"/>
      <dgm:spPr/>
    </dgm:pt>
    <dgm:pt modelId="{9FC74725-F51C-437B-8298-C2D1D11C7871}" type="pres">
      <dgm:prSet presAssocID="{EB524F27-596E-4C31-B20B-BD9592F5CD9C}" presName="hierChild4" presStyleCnt="0"/>
      <dgm:spPr/>
    </dgm:pt>
    <dgm:pt modelId="{C65061AC-535C-4DF5-944B-79AE9B1AE3DB}" type="pres">
      <dgm:prSet presAssocID="{88B0DAF0-FCD9-4BD9-8705-AAB9DE1C85DF}" presName="Name37" presStyleLbl="parChTrans1D3" presStyleIdx="1" presStyleCnt="15"/>
      <dgm:spPr/>
    </dgm:pt>
    <dgm:pt modelId="{3EED0555-99EC-40BE-BECE-34280F2CB25F}" type="pres">
      <dgm:prSet presAssocID="{5D088E91-8D49-459A-AECD-66F5E9DBE1BB}" presName="hierRoot2" presStyleCnt="0">
        <dgm:presLayoutVars>
          <dgm:hierBranch val="init"/>
        </dgm:presLayoutVars>
      </dgm:prSet>
      <dgm:spPr/>
    </dgm:pt>
    <dgm:pt modelId="{F240C45C-2968-4290-B988-0C965571EE78}" type="pres">
      <dgm:prSet presAssocID="{5D088E91-8D49-459A-AECD-66F5E9DBE1BB}" presName="rootComposite" presStyleCnt="0"/>
      <dgm:spPr/>
    </dgm:pt>
    <dgm:pt modelId="{79B64D28-3C6F-4EBC-B366-62AB9261841D}" type="pres">
      <dgm:prSet presAssocID="{5D088E91-8D49-459A-AECD-66F5E9DBE1BB}" presName="rootText" presStyleLbl="node3" presStyleIdx="1" presStyleCnt="15" custScaleX="175986" custScaleY="230519" custLinFactNeighborX="-12775">
        <dgm:presLayoutVars>
          <dgm:chPref val="3"/>
        </dgm:presLayoutVars>
      </dgm:prSet>
      <dgm:spPr/>
    </dgm:pt>
    <dgm:pt modelId="{9F8ADEA9-1216-4226-881F-207B242CF722}" type="pres">
      <dgm:prSet presAssocID="{5D088E91-8D49-459A-AECD-66F5E9DBE1BB}" presName="rootConnector" presStyleLbl="node3" presStyleIdx="1" presStyleCnt="15"/>
      <dgm:spPr/>
    </dgm:pt>
    <dgm:pt modelId="{D5BD0601-1A23-4D3F-B5BA-002B5EFC3292}" type="pres">
      <dgm:prSet presAssocID="{5D088E91-8D49-459A-AECD-66F5E9DBE1BB}" presName="hierChild4" presStyleCnt="0"/>
      <dgm:spPr/>
    </dgm:pt>
    <dgm:pt modelId="{74CE45E7-8C6F-496A-9B79-8E9F5AA37A01}" type="pres">
      <dgm:prSet presAssocID="{95D72C2F-38C7-4565-94DB-A6FBC123C9A9}" presName="Name37" presStyleLbl="parChTrans1D4" presStyleIdx="0" presStyleCnt="21"/>
      <dgm:spPr/>
    </dgm:pt>
    <dgm:pt modelId="{E48FB9BD-B3FD-4663-AAE0-57E47C3459F1}" type="pres">
      <dgm:prSet presAssocID="{4E78E559-649D-4B79-9F2C-6A8214DCAC51}" presName="hierRoot2" presStyleCnt="0">
        <dgm:presLayoutVars>
          <dgm:hierBranch val="init"/>
        </dgm:presLayoutVars>
      </dgm:prSet>
      <dgm:spPr/>
    </dgm:pt>
    <dgm:pt modelId="{D9F47D78-926F-42D1-9DA9-B316CC84CFCC}" type="pres">
      <dgm:prSet presAssocID="{4E78E559-649D-4B79-9F2C-6A8214DCAC51}" presName="rootComposite" presStyleCnt="0"/>
      <dgm:spPr/>
    </dgm:pt>
    <dgm:pt modelId="{F0EB1636-D1A6-4113-B480-AAC17CB59D1B}" type="pres">
      <dgm:prSet presAssocID="{4E78E559-649D-4B79-9F2C-6A8214DCAC51}" presName="rootText" presStyleLbl="node4" presStyleIdx="0" presStyleCnt="21" custScaleX="156426" custScaleY="292199" custLinFactNeighborX="-12775">
        <dgm:presLayoutVars>
          <dgm:chPref val="3"/>
        </dgm:presLayoutVars>
      </dgm:prSet>
      <dgm:spPr/>
    </dgm:pt>
    <dgm:pt modelId="{3F9DCBBC-7410-4A2B-AA63-C864EFA4EA3C}" type="pres">
      <dgm:prSet presAssocID="{4E78E559-649D-4B79-9F2C-6A8214DCAC51}" presName="rootConnector" presStyleLbl="node4" presStyleIdx="0" presStyleCnt="21"/>
      <dgm:spPr/>
    </dgm:pt>
    <dgm:pt modelId="{6F4258FD-DA63-4B45-B192-963A251479C8}" type="pres">
      <dgm:prSet presAssocID="{4E78E559-649D-4B79-9F2C-6A8214DCAC51}" presName="hierChild4" presStyleCnt="0"/>
      <dgm:spPr/>
    </dgm:pt>
    <dgm:pt modelId="{EE57E0C7-90D8-4ADE-8869-DAB19C473721}" type="pres">
      <dgm:prSet presAssocID="{4E78E559-649D-4B79-9F2C-6A8214DCAC51}" presName="hierChild5" presStyleCnt="0"/>
      <dgm:spPr/>
    </dgm:pt>
    <dgm:pt modelId="{BB9C2267-09CE-459F-B27E-26E9912EDA81}" type="pres">
      <dgm:prSet presAssocID="{80E8487F-A645-47D5-A7C0-1983FB11F62F}" presName="Name37" presStyleLbl="parChTrans1D4" presStyleIdx="1" presStyleCnt="21"/>
      <dgm:spPr/>
    </dgm:pt>
    <dgm:pt modelId="{89E3B3FE-1FA5-48CA-B99B-BAB6F500C1F6}" type="pres">
      <dgm:prSet presAssocID="{A61D2E01-7995-4E78-9483-631359573D28}" presName="hierRoot2" presStyleCnt="0">
        <dgm:presLayoutVars>
          <dgm:hierBranch val="init"/>
        </dgm:presLayoutVars>
      </dgm:prSet>
      <dgm:spPr/>
    </dgm:pt>
    <dgm:pt modelId="{E674B089-19C4-43C8-90C4-2579C24C0127}" type="pres">
      <dgm:prSet presAssocID="{A61D2E01-7995-4E78-9483-631359573D28}" presName="rootComposite" presStyleCnt="0"/>
      <dgm:spPr/>
    </dgm:pt>
    <dgm:pt modelId="{78FD07A3-C93C-435D-9984-B552BA7C3565}" type="pres">
      <dgm:prSet presAssocID="{A61D2E01-7995-4E78-9483-631359573D28}" presName="rootText" presStyleLbl="node4" presStyleIdx="1" presStyleCnt="21" custScaleX="149566" custScaleY="212721" custLinFactNeighborX="-12775">
        <dgm:presLayoutVars>
          <dgm:chPref val="3"/>
        </dgm:presLayoutVars>
      </dgm:prSet>
      <dgm:spPr/>
    </dgm:pt>
    <dgm:pt modelId="{072E6CEE-D72D-4286-B8C3-DAC4BB6698D2}" type="pres">
      <dgm:prSet presAssocID="{A61D2E01-7995-4E78-9483-631359573D28}" presName="rootConnector" presStyleLbl="node4" presStyleIdx="1" presStyleCnt="21"/>
      <dgm:spPr/>
    </dgm:pt>
    <dgm:pt modelId="{FE77F798-B026-4801-99DE-C883DCA0CC02}" type="pres">
      <dgm:prSet presAssocID="{A61D2E01-7995-4E78-9483-631359573D28}" presName="hierChild4" presStyleCnt="0"/>
      <dgm:spPr/>
    </dgm:pt>
    <dgm:pt modelId="{27B7137F-085D-4CD4-B9CE-8DEB7FD87A1D}" type="pres">
      <dgm:prSet presAssocID="{A61D2E01-7995-4E78-9483-631359573D28}" presName="hierChild5" presStyleCnt="0"/>
      <dgm:spPr/>
    </dgm:pt>
    <dgm:pt modelId="{B43A4FD7-DB55-44D1-BF55-1B074106937D}" type="pres">
      <dgm:prSet presAssocID="{CD4EEE3E-B620-4886-8BBE-863A7C95D8E2}" presName="Name37" presStyleLbl="parChTrans1D4" presStyleIdx="2" presStyleCnt="21"/>
      <dgm:spPr/>
    </dgm:pt>
    <dgm:pt modelId="{1648E929-E606-4D04-9B8B-E35909B739CE}" type="pres">
      <dgm:prSet presAssocID="{CAE7A91D-C1BE-458A-8408-2E021B1163A9}" presName="hierRoot2" presStyleCnt="0">
        <dgm:presLayoutVars>
          <dgm:hierBranch val="init"/>
        </dgm:presLayoutVars>
      </dgm:prSet>
      <dgm:spPr/>
    </dgm:pt>
    <dgm:pt modelId="{22172B38-3988-4AFD-AB35-955F69ED0A1A}" type="pres">
      <dgm:prSet presAssocID="{CAE7A91D-C1BE-458A-8408-2E021B1163A9}" presName="rootComposite" presStyleCnt="0"/>
      <dgm:spPr/>
    </dgm:pt>
    <dgm:pt modelId="{C7D81203-1FA9-4601-B780-4F7A88320DBC}" type="pres">
      <dgm:prSet presAssocID="{CAE7A91D-C1BE-458A-8408-2E021B1163A9}" presName="rootText" presStyleLbl="node4" presStyleIdx="2" presStyleCnt="21" custScaleX="166801" custScaleY="191437" custLinFactNeighborX="-12775">
        <dgm:presLayoutVars>
          <dgm:chPref val="3"/>
        </dgm:presLayoutVars>
      </dgm:prSet>
      <dgm:spPr/>
    </dgm:pt>
    <dgm:pt modelId="{D66BFE26-CAA7-4316-85D0-138058B200F8}" type="pres">
      <dgm:prSet presAssocID="{CAE7A91D-C1BE-458A-8408-2E021B1163A9}" presName="rootConnector" presStyleLbl="node4" presStyleIdx="2" presStyleCnt="21"/>
      <dgm:spPr/>
    </dgm:pt>
    <dgm:pt modelId="{69A4477C-DCBB-4A47-BF54-2076C48529B7}" type="pres">
      <dgm:prSet presAssocID="{CAE7A91D-C1BE-458A-8408-2E021B1163A9}" presName="hierChild4" presStyleCnt="0"/>
      <dgm:spPr/>
    </dgm:pt>
    <dgm:pt modelId="{F89FE478-A60B-477A-A3AB-766F07F04783}" type="pres">
      <dgm:prSet presAssocID="{CAE7A91D-C1BE-458A-8408-2E021B1163A9}" presName="hierChild5" presStyleCnt="0"/>
      <dgm:spPr/>
    </dgm:pt>
    <dgm:pt modelId="{FFC5DD64-09FB-45EF-B365-7CC10D91D691}" type="pres">
      <dgm:prSet presAssocID="{5D088E91-8D49-459A-AECD-66F5E9DBE1BB}" presName="hierChild5" presStyleCnt="0"/>
      <dgm:spPr/>
    </dgm:pt>
    <dgm:pt modelId="{283C86F8-E49C-4E86-AC2E-6770816EE9B3}" type="pres">
      <dgm:prSet presAssocID="{18CA3D6C-7B35-48C3-B374-F689D35523BC}" presName="Name37" presStyleLbl="parChTrans1D3" presStyleIdx="2" presStyleCnt="15"/>
      <dgm:spPr/>
    </dgm:pt>
    <dgm:pt modelId="{AC6ED6EA-EF3C-44BA-9CF3-FCBBA7932191}" type="pres">
      <dgm:prSet presAssocID="{17717FC2-5866-4391-88A8-E92B9A81EAA1}" presName="hierRoot2" presStyleCnt="0">
        <dgm:presLayoutVars>
          <dgm:hierBranch val="init"/>
        </dgm:presLayoutVars>
      </dgm:prSet>
      <dgm:spPr/>
    </dgm:pt>
    <dgm:pt modelId="{3A6C703B-F425-4365-9482-6B890298879D}" type="pres">
      <dgm:prSet presAssocID="{17717FC2-5866-4391-88A8-E92B9A81EAA1}" presName="rootComposite" presStyleCnt="0"/>
      <dgm:spPr/>
    </dgm:pt>
    <dgm:pt modelId="{143240B7-9A3D-43D6-9DF9-708C4B030D83}" type="pres">
      <dgm:prSet presAssocID="{17717FC2-5866-4391-88A8-E92B9A81EAA1}" presName="rootText" presStyleLbl="node3" presStyleIdx="2" presStyleCnt="15" custScaleX="176111" custScaleY="175137">
        <dgm:presLayoutVars>
          <dgm:chPref val="3"/>
        </dgm:presLayoutVars>
      </dgm:prSet>
      <dgm:spPr/>
    </dgm:pt>
    <dgm:pt modelId="{80BB2119-1C0F-47BB-9B82-2D1C096C331C}" type="pres">
      <dgm:prSet presAssocID="{17717FC2-5866-4391-88A8-E92B9A81EAA1}" presName="rootConnector" presStyleLbl="node3" presStyleIdx="2" presStyleCnt="15"/>
      <dgm:spPr/>
    </dgm:pt>
    <dgm:pt modelId="{530C9FF8-F6BB-4F0F-804F-E83B850B302F}" type="pres">
      <dgm:prSet presAssocID="{17717FC2-5866-4391-88A8-E92B9A81EAA1}" presName="hierChild4" presStyleCnt="0"/>
      <dgm:spPr/>
    </dgm:pt>
    <dgm:pt modelId="{7735CC73-A16C-4711-B447-7BC4F3D28B0A}" type="pres">
      <dgm:prSet presAssocID="{4825396A-C470-47B3-A0B7-E7AB9A08524C}" presName="Name37" presStyleLbl="parChTrans1D4" presStyleIdx="3" presStyleCnt="21"/>
      <dgm:spPr/>
    </dgm:pt>
    <dgm:pt modelId="{FBC07793-67C4-483A-AC1F-1D35A082B23B}" type="pres">
      <dgm:prSet presAssocID="{28163B73-1B48-43A0-BA9B-C44A654585A2}" presName="hierRoot2" presStyleCnt="0">
        <dgm:presLayoutVars>
          <dgm:hierBranch val="init"/>
        </dgm:presLayoutVars>
      </dgm:prSet>
      <dgm:spPr/>
    </dgm:pt>
    <dgm:pt modelId="{BDAE6D41-AC6E-4E17-A1C3-0CDC7550859B}" type="pres">
      <dgm:prSet presAssocID="{28163B73-1B48-43A0-BA9B-C44A654585A2}" presName="rootComposite" presStyleCnt="0"/>
      <dgm:spPr/>
    </dgm:pt>
    <dgm:pt modelId="{F5C42724-DB97-4D71-BAD5-B516586A6FEB}" type="pres">
      <dgm:prSet presAssocID="{28163B73-1B48-43A0-BA9B-C44A654585A2}" presName="rootText" presStyleLbl="node4" presStyleIdx="3" presStyleCnt="21" custScaleX="181771" custScaleY="172166" custLinFactNeighborX="0" custLinFactNeighborY="79763">
        <dgm:presLayoutVars>
          <dgm:chPref val="3"/>
        </dgm:presLayoutVars>
      </dgm:prSet>
      <dgm:spPr/>
    </dgm:pt>
    <dgm:pt modelId="{1BD1EB3F-EDDF-41C8-8D4A-629CC35B91DF}" type="pres">
      <dgm:prSet presAssocID="{28163B73-1B48-43A0-BA9B-C44A654585A2}" presName="rootConnector" presStyleLbl="node4" presStyleIdx="3" presStyleCnt="21"/>
      <dgm:spPr/>
    </dgm:pt>
    <dgm:pt modelId="{4238E97C-86E6-4815-8E1E-858B81062DD2}" type="pres">
      <dgm:prSet presAssocID="{28163B73-1B48-43A0-BA9B-C44A654585A2}" presName="hierChild4" presStyleCnt="0"/>
      <dgm:spPr/>
    </dgm:pt>
    <dgm:pt modelId="{6094DEE3-472F-4106-BA0D-8EF38591DCA8}" type="pres">
      <dgm:prSet presAssocID="{28163B73-1B48-43A0-BA9B-C44A654585A2}" presName="hierChild5" presStyleCnt="0"/>
      <dgm:spPr/>
    </dgm:pt>
    <dgm:pt modelId="{9DC3664B-8C03-4FA0-A9F8-954FEF04B392}" type="pres">
      <dgm:prSet presAssocID="{BCA1B607-B937-4E56-8810-3CDAE07CD8B1}" presName="Name37" presStyleLbl="parChTrans1D4" presStyleIdx="4" presStyleCnt="21"/>
      <dgm:spPr/>
    </dgm:pt>
    <dgm:pt modelId="{BDEC3A2F-4BC0-4087-8FF1-DE4C4A6B9EB4}" type="pres">
      <dgm:prSet presAssocID="{965D0E9D-BBC2-428E-996F-03CBC756B70B}" presName="hierRoot2" presStyleCnt="0">
        <dgm:presLayoutVars>
          <dgm:hierBranch val="init"/>
        </dgm:presLayoutVars>
      </dgm:prSet>
      <dgm:spPr/>
    </dgm:pt>
    <dgm:pt modelId="{795B25CC-3AFF-43F5-AC7B-41639A74D36B}" type="pres">
      <dgm:prSet presAssocID="{965D0E9D-BBC2-428E-996F-03CBC756B70B}" presName="rootComposite" presStyleCnt="0"/>
      <dgm:spPr/>
    </dgm:pt>
    <dgm:pt modelId="{5004B177-3DA0-4EEC-9330-08BF3DF7C1C2}" type="pres">
      <dgm:prSet presAssocID="{965D0E9D-BBC2-428E-996F-03CBC756B70B}" presName="rootText" presStyleLbl="node4" presStyleIdx="4" presStyleCnt="21" custScaleX="180660" custScaleY="161945" custLinFactY="6352" custLinFactNeighborX="2216" custLinFactNeighborY="100000">
        <dgm:presLayoutVars>
          <dgm:chPref val="3"/>
        </dgm:presLayoutVars>
      </dgm:prSet>
      <dgm:spPr/>
    </dgm:pt>
    <dgm:pt modelId="{620057A6-9670-40A3-99DA-EF15CE021DEF}" type="pres">
      <dgm:prSet presAssocID="{965D0E9D-BBC2-428E-996F-03CBC756B70B}" presName="rootConnector" presStyleLbl="node4" presStyleIdx="4" presStyleCnt="21"/>
      <dgm:spPr/>
    </dgm:pt>
    <dgm:pt modelId="{E8C264D5-7B92-491E-8156-AD4B04444F2F}" type="pres">
      <dgm:prSet presAssocID="{965D0E9D-BBC2-428E-996F-03CBC756B70B}" presName="hierChild4" presStyleCnt="0"/>
      <dgm:spPr/>
    </dgm:pt>
    <dgm:pt modelId="{8707017F-ECCF-4EC5-BB2F-532A017ED33C}" type="pres">
      <dgm:prSet presAssocID="{965D0E9D-BBC2-428E-996F-03CBC756B70B}" presName="hierChild5" presStyleCnt="0"/>
      <dgm:spPr/>
    </dgm:pt>
    <dgm:pt modelId="{35B1F144-457D-41E6-A96E-B4B389760F9A}" type="pres">
      <dgm:prSet presAssocID="{62E98DEB-7781-46C3-B369-499BEAD8F674}" presName="Name37" presStyleLbl="parChTrans1D4" presStyleIdx="5" presStyleCnt="21"/>
      <dgm:spPr/>
    </dgm:pt>
    <dgm:pt modelId="{EFD21D46-62EA-4234-9E4D-0780E5230D89}" type="pres">
      <dgm:prSet presAssocID="{AAB17CF6-E4C1-49AA-97AB-BCA6749EB9DF}" presName="hierRoot2" presStyleCnt="0">
        <dgm:presLayoutVars>
          <dgm:hierBranch val="init"/>
        </dgm:presLayoutVars>
      </dgm:prSet>
      <dgm:spPr/>
    </dgm:pt>
    <dgm:pt modelId="{7B13A8DA-7C86-4562-A63D-483836BA69FD}" type="pres">
      <dgm:prSet presAssocID="{AAB17CF6-E4C1-49AA-97AB-BCA6749EB9DF}" presName="rootComposite" presStyleCnt="0"/>
      <dgm:spPr/>
    </dgm:pt>
    <dgm:pt modelId="{5CFDBD59-7D82-4703-BAB2-454B2537A060}" type="pres">
      <dgm:prSet presAssocID="{AAB17CF6-E4C1-49AA-97AB-BCA6749EB9DF}" presName="rootText" presStyleLbl="node4" presStyleIdx="5" presStyleCnt="21" custScaleX="210269" custScaleY="203434" custLinFactY="24077" custLinFactNeighborY="100000">
        <dgm:presLayoutVars>
          <dgm:chPref val="3"/>
        </dgm:presLayoutVars>
      </dgm:prSet>
      <dgm:spPr/>
    </dgm:pt>
    <dgm:pt modelId="{9E79EC6F-B795-443E-9A1F-68ECEF72C9D4}" type="pres">
      <dgm:prSet presAssocID="{AAB17CF6-E4C1-49AA-97AB-BCA6749EB9DF}" presName="rootConnector" presStyleLbl="node4" presStyleIdx="5" presStyleCnt="21"/>
      <dgm:spPr/>
    </dgm:pt>
    <dgm:pt modelId="{25F6716E-58BE-483B-B237-8F12D4340CE8}" type="pres">
      <dgm:prSet presAssocID="{AAB17CF6-E4C1-49AA-97AB-BCA6749EB9DF}" presName="hierChild4" presStyleCnt="0"/>
      <dgm:spPr/>
    </dgm:pt>
    <dgm:pt modelId="{62D1986B-5E59-4619-BBAC-94E7D0D705CB}" type="pres">
      <dgm:prSet presAssocID="{AAB17CF6-E4C1-49AA-97AB-BCA6749EB9DF}" presName="hierChild5" presStyleCnt="0"/>
      <dgm:spPr/>
    </dgm:pt>
    <dgm:pt modelId="{5F5D11CA-599F-4A3D-AB3A-4E42F5330CA4}" type="pres">
      <dgm:prSet presAssocID="{17717FC2-5866-4391-88A8-E92B9A81EAA1}" presName="hierChild5" presStyleCnt="0"/>
      <dgm:spPr/>
    </dgm:pt>
    <dgm:pt modelId="{31FCA717-E289-4984-A646-139C414F202F}" type="pres">
      <dgm:prSet presAssocID="{7ED9D8C5-91E0-4A3A-AB9A-13D99DA746DA}" presName="Name37" presStyleLbl="parChTrans1D3" presStyleIdx="3" presStyleCnt="15"/>
      <dgm:spPr/>
    </dgm:pt>
    <dgm:pt modelId="{7FE68C06-6E61-452A-A0EC-84228F6809A4}" type="pres">
      <dgm:prSet presAssocID="{57D99921-3439-453A-99D8-215A6B0E0587}" presName="hierRoot2" presStyleCnt="0">
        <dgm:presLayoutVars>
          <dgm:hierBranch val="init"/>
        </dgm:presLayoutVars>
      </dgm:prSet>
      <dgm:spPr/>
    </dgm:pt>
    <dgm:pt modelId="{76793F56-6223-448E-848A-3C0E8FF2C4D4}" type="pres">
      <dgm:prSet presAssocID="{57D99921-3439-453A-99D8-215A6B0E0587}" presName="rootComposite" presStyleCnt="0"/>
      <dgm:spPr/>
    </dgm:pt>
    <dgm:pt modelId="{A351C6B9-2548-46CF-B69E-B6645BDD9D30}" type="pres">
      <dgm:prSet presAssocID="{57D99921-3439-453A-99D8-215A6B0E0587}" presName="rootText" presStyleLbl="node3" presStyleIdx="3" presStyleCnt="15" custScaleX="222674" custScaleY="223505" custLinFactNeighborX="22235" custLinFactNeighborY="6966">
        <dgm:presLayoutVars>
          <dgm:chPref val="3"/>
        </dgm:presLayoutVars>
      </dgm:prSet>
      <dgm:spPr/>
    </dgm:pt>
    <dgm:pt modelId="{DB153AF2-8F97-4F65-B8C0-AE0DBACCECD5}" type="pres">
      <dgm:prSet presAssocID="{57D99921-3439-453A-99D8-215A6B0E0587}" presName="rootConnector" presStyleLbl="node3" presStyleIdx="3" presStyleCnt="15"/>
      <dgm:spPr/>
    </dgm:pt>
    <dgm:pt modelId="{0EFE8A31-3228-4DAB-A78B-3CAABD63BB19}" type="pres">
      <dgm:prSet presAssocID="{57D99921-3439-453A-99D8-215A6B0E0587}" presName="hierChild4" presStyleCnt="0"/>
      <dgm:spPr/>
    </dgm:pt>
    <dgm:pt modelId="{5444AFF7-EF87-4243-937C-2F6EE5E0F4C5}" type="pres">
      <dgm:prSet presAssocID="{57D99921-3439-453A-99D8-215A6B0E0587}" presName="hierChild5" presStyleCnt="0"/>
      <dgm:spPr/>
    </dgm:pt>
    <dgm:pt modelId="{9D33096B-6B09-4539-A9CD-553753385145}" type="pres">
      <dgm:prSet presAssocID="{EB524F27-596E-4C31-B20B-BD9592F5CD9C}" presName="hierChild5" presStyleCnt="0"/>
      <dgm:spPr/>
    </dgm:pt>
    <dgm:pt modelId="{E2DA24C6-78B2-43F9-8F13-8E8BCE66FF24}" type="pres">
      <dgm:prSet presAssocID="{B4C617E0-97DB-4D3C-84BF-2DBEFFB41295}" presName="Name37" presStyleLbl="parChTrans1D2" presStyleIdx="2" presStyleCnt="6"/>
      <dgm:spPr/>
    </dgm:pt>
    <dgm:pt modelId="{58FA1D8C-3D84-4EED-8E3A-6CB41138D984}" type="pres">
      <dgm:prSet presAssocID="{B58AB46A-499D-4B11-BE35-C2C2FF44B6D2}" presName="hierRoot2" presStyleCnt="0">
        <dgm:presLayoutVars>
          <dgm:hierBranch val="init"/>
        </dgm:presLayoutVars>
      </dgm:prSet>
      <dgm:spPr/>
    </dgm:pt>
    <dgm:pt modelId="{31E055A2-2AF6-43A5-951B-9E9B99E9A9AB}" type="pres">
      <dgm:prSet presAssocID="{B58AB46A-499D-4B11-BE35-C2C2FF44B6D2}" presName="rootComposite" presStyleCnt="0"/>
      <dgm:spPr/>
    </dgm:pt>
    <dgm:pt modelId="{9C8E2028-804A-410E-BB61-EB7E4845FA66}" type="pres">
      <dgm:prSet presAssocID="{B58AB46A-499D-4B11-BE35-C2C2FF44B6D2}" presName="rootText" presStyleLbl="node2" presStyleIdx="2" presStyleCnt="5" custScaleX="192449" custScaleY="218057" custLinFactNeighborX="66881" custLinFactNeighborY="2857">
        <dgm:presLayoutVars>
          <dgm:chPref val="3"/>
        </dgm:presLayoutVars>
      </dgm:prSet>
      <dgm:spPr/>
    </dgm:pt>
    <dgm:pt modelId="{A8A4240D-3CDC-402C-ABAA-4DDE009016DB}" type="pres">
      <dgm:prSet presAssocID="{B58AB46A-499D-4B11-BE35-C2C2FF44B6D2}" presName="rootConnector" presStyleLbl="node2" presStyleIdx="2" presStyleCnt="5"/>
      <dgm:spPr/>
    </dgm:pt>
    <dgm:pt modelId="{0007E0A8-BB02-40F8-892F-405F28F24871}" type="pres">
      <dgm:prSet presAssocID="{B58AB46A-499D-4B11-BE35-C2C2FF44B6D2}" presName="hierChild4" presStyleCnt="0"/>
      <dgm:spPr/>
    </dgm:pt>
    <dgm:pt modelId="{063C730B-07A1-410E-A5D5-6CAB279AAAD6}" type="pres">
      <dgm:prSet presAssocID="{E4B67D17-29DA-4343-B640-787FF3F3191A}" presName="Name37" presStyleLbl="parChTrans1D3" presStyleIdx="4" presStyleCnt="15"/>
      <dgm:spPr/>
    </dgm:pt>
    <dgm:pt modelId="{30F8996B-BF0E-4CD2-A2BE-69C644C470E7}" type="pres">
      <dgm:prSet presAssocID="{39173D85-7FF5-451F-A8EA-92BC42B8B9FB}" presName="hierRoot2" presStyleCnt="0">
        <dgm:presLayoutVars>
          <dgm:hierBranch val="init"/>
        </dgm:presLayoutVars>
      </dgm:prSet>
      <dgm:spPr/>
    </dgm:pt>
    <dgm:pt modelId="{2B6F9F88-8BCD-4C6F-9731-A5CC963B7A8D}" type="pres">
      <dgm:prSet presAssocID="{39173D85-7FF5-451F-A8EA-92BC42B8B9FB}" presName="rootComposite" presStyleCnt="0"/>
      <dgm:spPr/>
    </dgm:pt>
    <dgm:pt modelId="{7DE4B632-DF0A-4E14-BC29-5B58241D65E2}" type="pres">
      <dgm:prSet presAssocID="{39173D85-7FF5-451F-A8EA-92BC42B8B9FB}" presName="rootText" presStyleLbl="node3" presStyleIdx="4" presStyleCnt="15" custScaleX="180034" custScaleY="261541" custLinFactY="38869" custLinFactNeighborX="-15141" custLinFactNeighborY="100000">
        <dgm:presLayoutVars>
          <dgm:chPref val="3"/>
        </dgm:presLayoutVars>
      </dgm:prSet>
      <dgm:spPr/>
    </dgm:pt>
    <dgm:pt modelId="{B0F3B3F3-1939-40B9-9C5D-61E491690CEF}" type="pres">
      <dgm:prSet presAssocID="{39173D85-7FF5-451F-A8EA-92BC42B8B9FB}" presName="rootConnector" presStyleLbl="node3" presStyleIdx="4" presStyleCnt="15"/>
      <dgm:spPr/>
    </dgm:pt>
    <dgm:pt modelId="{D3D1A89B-D60A-4B11-BED4-57B37BFFDEDF}" type="pres">
      <dgm:prSet presAssocID="{39173D85-7FF5-451F-A8EA-92BC42B8B9FB}" presName="hierChild4" presStyleCnt="0"/>
      <dgm:spPr/>
    </dgm:pt>
    <dgm:pt modelId="{A38F9B3C-FF7A-4A31-9724-86C4F1339630}" type="pres">
      <dgm:prSet presAssocID="{39173D85-7FF5-451F-A8EA-92BC42B8B9FB}" presName="hierChild5" presStyleCnt="0"/>
      <dgm:spPr/>
    </dgm:pt>
    <dgm:pt modelId="{66792DEB-A5A0-463A-8079-FD8E63957ED5}" type="pres">
      <dgm:prSet presAssocID="{C241A69A-8DA4-4619-9B34-5FD86510565B}" presName="Name37" presStyleLbl="parChTrans1D3" presStyleIdx="5" presStyleCnt="15"/>
      <dgm:spPr/>
    </dgm:pt>
    <dgm:pt modelId="{1F7C4E38-FDA8-4C6B-8783-2B4065A521E4}" type="pres">
      <dgm:prSet presAssocID="{B655D9EF-1057-4366-B005-C9FF35CB2189}" presName="hierRoot2" presStyleCnt="0">
        <dgm:presLayoutVars>
          <dgm:hierBranch val="init"/>
        </dgm:presLayoutVars>
      </dgm:prSet>
      <dgm:spPr/>
    </dgm:pt>
    <dgm:pt modelId="{212EF200-34BC-41B5-BCC0-AF40D75AD755}" type="pres">
      <dgm:prSet presAssocID="{B655D9EF-1057-4366-B005-C9FF35CB2189}" presName="rootComposite" presStyleCnt="0"/>
      <dgm:spPr/>
    </dgm:pt>
    <dgm:pt modelId="{FA4E5420-C766-4EE9-80C2-B60354D078E4}" type="pres">
      <dgm:prSet presAssocID="{B655D9EF-1057-4366-B005-C9FF35CB2189}" presName="rootText" presStyleLbl="node3" presStyleIdx="5" presStyleCnt="15" custScaleX="172839" custScaleY="232130" custLinFactY="39233" custLinFactNeighborX="-28201" custLinFactNeighborY="100000">
        <dgm:presLayoutVars>
          <dgm:chPref val="3"/>
        </dgm:presLayoutVars>
      </dgm:prSet>
      <dgm:spPr/>
    </dgm:pt>
    <dgm:pt modelId="{709192D1-A4B2-406B-B06A-C23C92AE200B}" type="pres">
      <dgm:prSet presAssocID="{B655D9EF-1057-4366-B005-C9FF35CB2189}" presName="rootConnector" presStyleLbl="node3" presStyleIdx="5" presStyleCnt="15"/>
      <dgm:spPr/>
    </dgm:pt>
    <dgm:pt modelId="{ADA15039-F1DC-4FA2-BEFD-7707613E6DB4}" type="pres">
      <dgm:prSet presAssocID="{B655D9EF-1057-4366-B005-C9FF35CB2189}" presName="hierChild4" presStyleCnt="0"/>
      <dgm:spPr/>
    </dgm:pt>
    <dgm:pt modelId="{8FC89A97-D7C4-4F4C-A54C-8EDFCCB0F5D8}" type="pres">
      <dgm:prSet presAssocID="{744B773A-C23E-4ED8-B408-5D9098831EBB}" presName="Name37" presStyleLbl="parChTrans1D4" presStyleIdx="6" presStyleCnt="21"/>
      <dgm:spPr/>
    </dgm:pt>
    <dgm:pt modelId="{0A49A429-7CD5-46B2-BFC1-7F7B992540DF}" type="pres">
      <dgm:prSet presAssocID="{E9323714-E63E-4C4B-8542-99E00453C788}" presName="hierRoot2" presStyleCnt="0">
        <dgm:presLayoutVars>
          <dgm:hierBranch val="init"/>
        </dgm:presLayoutVars>
      </dgm:prSet>
      <dgm:spPr/>
    </dgm:pt>
    <dgm:pt modelId="{78F247DB-06D6-4B84-B2C0-248AC63B6206}" type="pres">
      <dgm:prSet presAssocID="{E9323714-E63E-4C4B-8542-99E00453C788}" presName="rootComposite" presStyleCnt="0"/>
      <dgm:spPr/>
    </dgm:pt>
    <dgm:pt modelId="{ABA535F7-DFB5-41A8-814D-F55F47B3E8E2}" type="pres">
      <dgm:prSet presAssocID="{E9323714-E63E-4C4B-8542-99E00453C788}" presName="rootText" presStyleLbl="node4" presStyleIdx="6" presStyleCnt="21" custScaleX="158883" custScaleY="219116" custLinFactY="15299" custLinFactNeighborX="-28201" custLinFactNeighborY="100000">
        <dgm:presLayoutVars>
          <dgm:chPref val="3"/>
        </dgm:presLayoutVars>
      </dgm:prSet>
      <dgm:spPr/>
    </dgm:pt>
    <dgm:pt modelId="{B4466039-7928-41B0-9DB6-407D5CDA1869}" type="pres">
      <dgm:prSet presAssocID="{E9323714-E63E-4C4B-8542-99E00453C788}" presName="rootConnector" presStyleLbl="node4" presStyleIdx="6" presStyleCnt="21"/>
      <dgm:spPr/>
    </dgm:pt>
    <dgm:pt modelId="{BF2BE540-8EE6-4C0C-8191-B7F9502854AD}" type="pres">
      <dgm:prSet presAssocID="{E9323714-E63E-4C4B-8542-99E00453C788}" presName="hierChild4" presStyleCnt="0"/>
      <dgm:spPr/>
    </dgm:pt>
    <dgm:pt modelId="{3E14B49D-9931-42B0-800A-A1FB2683901C}" type="pres">
      <dgm:prSet presAssocID="{E9323714-E63E-4C4B-8542-99E00453C788}" presName="hierChild5" presStyleCnt="0"/>
      <dgm:spPr/>
    </dgm:pt>
    <dgm:pt modelId="{6CD7C2C1-02BF-48BD-A9E6-1A9BB2EF4BC1}" type="pres">
      <dgm:prSet presAssocID="{0193D96C-F10C-4E01-A9A5-65B72A36156C}" presName="Name37" presStyleLbl="parChTrans1D4" presStyleIdx="7" presStyleCnt="21"/>
      <dgm:spPr/>
    </dgm:pt>
    <dgm:pt modelId="{5F381DE9-2627-4105-B616-E80BB9A61661}" type="pres">
      <dgm:prSet presAssocID="{3D7BA91F-2F18-48A0-8B0B-BC7887F8F196}" presName="hierRoot2" presStyleCnt="0">
        <dgm:presLayoutVars>
          <dgm:hierBranch val="init"/>
        </dgm:presLayoutVars>
      </dgm:prSet>
      <dgm:spPr/>
    </dgm:pt>
    <dgm:pt modelId="{902D1C0B-8B7B-4FBE-9DF2-9EE89EE51C2E}" type="pres">
      <dgm:prSet presAssocID="{3D7BA91F-2F18-48A0-8B0B-BC7887F8F196}" presName="rootComposite" presStyleCnt="0"/>
      <dgm:spPr/>
    </dgm:pt>
    <dgm:pt modelId="{783B5DA1-B56F-4EE8-8760-BFDE45153475}" type="pres">
      <dgm:prSet presAssocID="{3D7BA91F-2F18-48A0-8B0B-BC7887F8F196}" presName="rootText" presStyleLbl="node4" presStyleIdx="7" presStyleCnt="21" custScaleX="159386" custScaleY="222101" custLinFactY="14246" custLinFactNeighborX="-28201" custLinFactNeighborY="100000">
        <dgm:presLayoutVars>
          <dgm:chPref val="3"/>
        </dgm:presLayoutVars>
      </dgm:prSet>
      <dgm:spPr/>
    </dgm:pt>
    <dgm:pt modelId="{20BB0476-A3CF-4750-9F5E-A887846BD835}" type="pres">
      <dgm:prSet presAssocID="{3D7BA91F-2F18-48A0-8B0B-BC7887F8F196}" presName="rootConnector" presStyleLbl="node4" presStyleIdx="7" presStyleCnt="21"/>
      <dgm:spPr/>
    </dgm:pt>
    <dgm:pt modelId="{5E300BC2-6008-43C1-AB07-2AF5E5982F72}" type="pres">
      <dgm:prSet presAssocID="{3D7BA91F-2F18-48A0-8B0B-BC7887F8F196}" presName="hierChild4" presStyleCnt="0"/>
      <dgm:spPr/>
    </dgm:pt>
    <dgm:pt modelId="{FFB48E8F-7595-4562-93C8-B9D6321D7EC4}" type="pres">
      <dgm:prSet presAssocID="{3D7BA91F-2F18-48A0-8B0B-BC7887F8F196}" presName="hierChild5" presStyleCnt="0"/>
      <dgm:spPr/>
    </dgm:pt>
    <dgm:pt modelId="{CE42DDAC-D6F8-4BB5-978B-D0050A91DE10}" type="pres">
      <dgm:prSet presAssocID="{B655D9EF-1057-4366-B005-C9FF35CB2189}" presName="hierChild5" presStyleCnt="0"/>
      <dgm:spPr/>
    </dgm:pt>
    <dgm:pt modelId="{0328B09A-EC6A-431E-82E3-56BB65774839}" type="pres">
      <dgm:prSet presAssocID="{2A2B2B10-3A5E-4BF9-BDB2-0DAC0BA0AF8F}" presName="Name37" presStyleLbl="parChTrans1D3" presStyleIdx="6" presStyleCnt="15"/>
      <dgm:spPr/>
    </dgm:pt>
    <dgm:pt modelId="{4A0501ED-C4F5-415F-904B-B22191D19240}" type="pres">
      <dgm:prSet presAssocID="{E283B4D0-B6CB-4064-9529-E12954831E44}" presName="hierRoot2" presStyleCnt="0">
        <dgm:presLayoutVars>
          <dgm:hierBranch val="init"/>
        </dgm:presLayoutVars>
      </dgm:prSet>
      <dgm:spPr/>
    </dgm:pt>
    <dgm:pt modelId="{0C0D936F-12DC-40E2-8508-2F7B25964FD4}" type="pres">
      <dgm:prSet presAssocID="{E283B4D0-B6CB-4064-9529-E12954831E44}" presName="rootComposite" presStyleCnt="0"/>
      <dgm:spPr/>
    </dgm:pt>
    <dgm:pt modelId="{1C5157EE-0794-4413-B7AA-184C9A116F0F}" type="pres">
      <dgm:prSet presAssocID="{E283B4D0-B6CB-4064-9529-E12954831E44}" presName="rootText" presStyleLbl="node3" presStyleIdx="6" presStyleCnt="15" custScaleX="153983" custScaleY="218777" custLinFactY="35244" custLinFactNeighborX="-14238" custLinFactNeighborY="100000">
        <dgm:presLayoutVars>
          <dgm:chPref val="3"/>
        </dgm:presLayoutVars>
      </dgm:prSet>
      <dgm:spPr/>
    </dgm:pt>
    <dgm:pt modelId="{10B0BB65-3845-4767-97F9-E1E0A1BB76DF}" type="pres">
      <dgm:prSet presAssocID="{E283B4D0-B6CB-4064-9529-E12954831E44}" presName="rootConnector" presStyleLbl="node3" presStyleIdx="6" presStyleCnt="15"/>
      <dgm:spPr/>
    </dgm:pt>
    <dgm:pt modelId="{237A5051-B235-43C6-B2ED-B2B371120CB7}" type="pres">
      <dgm:prSet presAssocID="{E283B4D0-B6CB-4064-9529-E12954831E44}" presName="hierChild4" presStyleCnt="0"/>
      <dgm:spPr/>
    </dgm:pt>
    <dgm:pt modelId="{6F665AB6-C192-4E51-ACD5-4E436A9E4AEB}" type="pres">
      <dgm:prSet presAssocID="{5A31D98B-5C89-42EA-AC01-8C1D9AAC3556}" presName="Name37" presStyleLbl="parChTrans1D4" presStyleIdx="8" presStyleCnt="21"/>
      <dgm:spPr/>
    </dgm:pt>
    <dgm:pt modelId="{ABA1D5DB-0018-453D-A412-1DAF75AC9AA3}" type="pres">
      <dgm:prSet presAssocID="{D6CC81C6-93B2-4BBF-9226-6C1330D2ECA8}" presName="hierRoot2" presStyleCnt="0">
        <dgm:presLayoutVars>
          <dgm:hierBranch val="init"/>
        </dgm:presLayoutVars>
      </dgm:prSet>
      <dgm:spPr/>
    </dgm:pt>
    <dgm:pt modelId="{38B461C2-A1B8-4F1C-836A-9803BA04CEE9}" type="pres">
      <dgm:prSet presAssocID="{D6CC81C6-93B2-4BBF-9226-6C1330D2ECA8}" presName="rootComposite" presStyleCnt="0"/>
      <dgm:spPr/>
    </dgm:pt>
    <dgm:pt modelId="{084001A5-EB02-4966-AB42-E4A0271332AE}" type="pres">
      <dgm:prSet presAssocID="{D6CC81C6-93B2-4BBF-9226-6C1330D2ECA8}" presName="rootText" presStyleLbl="node4" presStyleIdx="8" presStyleCnt="21" custScaleX="166022" custScaleY="186523" custLinFactY="52962" custLinFactNeighborX="-24082" custLinFactNeighborY="100000">
        <dgm:presLayoutVars>
          <dgm:chPref val="3"/>
        </dgm:presLayoutVars>
      </dgm:prSet>
      <dgm:spPr/>
    </dgm:pt>
    <dgm:pt modelId="{9FDC0382-5427-46B1-A6C6-F72B68F08DFC}" type="pres">
      <dgm:prSet presAssocID="{D6CC81C6-93B2-4BBF-9226-6C1330D2ECA8}" presName="rootConnector" presStyleLbl="node4" presStyleIdx="8" presStyleCnt="21"/>
      <dgm:spPr/>
    </dgm:pt>
    <dgm:pt modelId="{0945FF8B-FA8D-4207-8870-33EA4765C05C}" type="pres">
      <dgm:prSet presAssocID="{D6CC81C6-93B2-4BBF-9226-6C1330D2ECA8}" presName="hierChild4" presStyleCnt="0"/>
      <dgm:spPr/>
    </dgm:pt>
    <dgm:pt modelId="{7C394549-4E5C-4D26-AA5D-20E8E0764106}" type="pres">
      <dgm:prSet presAssocID="{D6CC81C6-93B2-4BBF-9226-6C1330D2ECA8}" presName="hierChild5" presStyleCnt="0"/>
      <dgm:spPr/>
    </dgm:pt>
    <dgm:pt modelId="{D9F87246-553F-4235-A513-401CFAD86FB3}" type="pres">
      <dgm:prSet presAssocID="{E283B4D0-B6CB-4064-9529-E12954831E44}" presName="hierChild5" presStyleCnt="0"/>
      <dgm:spPr/>
    </dgm:pt>
    <dgm:pt modelId="{F784248E-7D5A-4AAA-9AEF-0FD2D463F006}" type="pres">
      <dgm:prSet presAssocID="{1EE50404-2A46-42E1-9D2F-9132BDDF8E42}" presName="Name37" presStyleLbl="parChTrans1D3" presStyleIdx="7" presStyleCnt="15"/>
      <dgm:spPr/>
    </dgm:pt>
    <dgm:pt modelId="{E0961525-ABDB-47B6-B966-34D7C353CB7D}" type="pres">
      <dgm:prSet presAssocID="{0E4C3BDB-D2AB-4F07-B955-91AE39280FBA}" presName="hierRoot2" presStyleCnt="0">
        <dgm:presLayoutVars>
          <dgm:hierBranch val="init"/>
        </dgm:presLayoutVars>
      </dgm:prSet>
      <dgm:spPr/>
    </dgm:pt>
    <dgm:pt modelId="{CCEFCC33-F464-48D5-A3DE-D4FE6119AABE}" type="pres">
      <dgm:prSet presAssocID="{0E4C3BDB-D2AB-4F07-B955-91AE39280FBA}" presName="rootComposite" presStyleCnt="0"/>
      <dgm:spPr/>
    </dgm:pt>
    <dgm:pt modelId="{CD23A054-4ACC-4CB4-BB41-451AB2115DDB}" type="pres">
      <dgm:prSet presAssocID="{0E4C3BDB-D2AB-4F07-B955-91AE39280FBA}" presName="rootText" presStyleLbl="node3" presStyleIdx="7" presStyleCnt="15" custScaleX="161552" custScaleY="200463" custLinFactY="39233" custLinFactNeighborX="-4694" custLinFactNeighborY="100000">
        <dgm:presLayoutVars>
          <dgm:chPref val="3"/>
        </dgm:presLayoutVars>
      </dgm:prSet>
      <dgm:spPr/>
    </dgm:pt>
    <dgm:pt modelId="{A0248F4B-BD3A-4B15-AF9F-28EC593A9A33}" type="pres">
      <dgm:prSet presAssocID="{0E4C3BDB-D2AB-4F07-B955-91AE39280FBA}" presName="rootConnector" presStyleLbl="node3" presStyleIdx="7" presStyleCnt="15"/>
      <dgm:spPr/>
    </dgm:pt>
    <dgm:pt modelId="{1EFD654D-592B-404D-8CC1-A4A65AD98407}" type="pres">
      <dgm:prSet presAssocID="{0E4C3BDB-D2AB-4F07-B955-91AE39280FBA}" presName="hierChild4" presStyleCnt="0"/>
      <dgm:spPr/>
    </dgm:pt>
    <dgm:pt modelId="{A23623E2-B8C0-4C14-B3C2-730CB3CDF6F3}" type="pres">
      <dgm:prSet presAssocID="{59F4F15D-98D6-42C6-A55A-32B5002FC609}" presName="Name37" presStyleLbl="parChTrans1D4" presStyleIdx="9" presStyleCnt="21"/>
      <dgm:spPr/>
    </dgm:pt>
    <dgm:pt modelId="{D8318612-7091-4833-BE7E-0D6E3D629027}" type="pres">
      <dgm:prSet presAssocID="{FE4745C5-C1CC-463D-8A01-0F4AB277F91B}" presName="hierRoot2" presStyleCnt="0">
        <dgm:presLayoutVars>
          <dgm:hierBranch val="init"/>
        </dgm:presLayoutVars>
      </dgm:prSet>
      <dgm:spPr/>
    </dgm:pt>
    <dgm:pt modelId="{7D0AA466-634C-433C-9A4D-CFB5AD6E28A0}" type="pres">
      <dgm:prSet presAssocID="{FE4745C5-C1CC-463D-8A01-0F4AB277F91B}" presName="rootComposite" presStyleCnt="0"/>
      <dgm:spPr/>
    </dgm:pt>
    <dgm:pt modelId="{B3E301EC-0D87-46BA-BE1D-E29EC9986659}" type="pres">
      <dgm:prSet presAssocID="{FE4745C5-C1CC-463D-8A01-0F4AB277F91B}" presName="rootText" presStyleLbl="node4" presStyleIdx="9" presStyleCnt="21" custScaleX="155796" custScaleY="171255" custLinFactY="63551" custLinFactNeighborX="-15139" custLinFactNeighborY="100000">
        <dgm:presLayoutVars>
          <dgm:chPref val="3"/>
        </dgm:presLayoutVars>
      </dgm:prSet>
      <dgm:spPr/>
    </dgm:pt>
    <dgm:pt modelId="{5DC9355B-B8EA-42BA-BE38-23419A87866C}" type="pres">
      <dgm:prSet presAssocID="{FE4745C5-C1CC-463D-8A01-0F4AB277F91B}" presName="rootConnector" presStyleLbl="node4" presStyleIdx="9" presStyleCnt="21"/>
      <dgm:spPr/>
    </dgm:pt>
    <dgm:pt modelId="{146FC405-005B-492D-986D-54383A96C4EF}" type="pres">
      <dgm:prSet presAssocID="{FE4745C5-C1CC-463D-8A01-0F4AB277F91B}" presName="hierChild4" presStyleCnt="0"/>
      <dgm:spPr/>
    </dgm:pt>
    <dgm:pt modelId="{E2C9325E-982E-4F5F-B6EC-E8EA421590BD}" type="pres">
      <dgm:prSet presAssocID="{FE4745C5-C1CC-463D-8A01-0F4AB277F91B}" presName="hierChild5" presStyleCnt="0"/>
      <dgm:spPr/>
    </dgm:pt>
    <dgm:pt modelId="{9839952A-EB2E-4400-800A-73AF37978DBD}" type="pres">
      <dgm:prSet presAssocID="{0E4C3BDB-D2AB-4F07-B955-91AE39280FBA}" presName="hierChild5" presStyleCnt="0"/>
      <dgm:spPr/>
    </dgm:pt>
    <dgm:pt modelId="{3B9AF5EB-02EB-4325-813E-532BC0ED633A}" type="pres">
      <dgm:prSet presAssocID="{B58AB46A-499D-4B11-BE35-C2C2FF44B6D2}" presName="hierChild5" presStyleCnt="0"/>
      <dgm:spPr/>
    </dgm:pt>
    <dgm:pt modelId="{1F0F370D-2D38-4E69-A148-21E817F4A0BB}" type="pres">
      <dgm:prSet presAssocID="{A7470BDA-47E7-4422-BE1C-E1A7831A73E4}" presName="Name37" presStyleLbl="parChTrans1D2" presStyleIdx="3" presStyleCnt="6"/>
      <dgm:spPr/>
    </dgm:pt>
    <dgm:pt modelId="{DF151182-02F5-4CA4-A5D5-2B192DE964E7}" type="pres">
      <dgm:prSet presAssocID="{DBAF04A4-6548-4C73-A3B6-D7D8EFF46C3D}" presName="hierRoot2" presStyleCnt="0">
        <dgm:presLayoutVars>
          <dgm:hierBranch val="init"/>
        </dgm:presLayoutVars>
      </dgm:prSet>
      <dgm:spPr/>
    </dgm:pt>
    <dgm:pt modelId="{80289553-2477-4D66-A9E4-50B7A598E39C}" type="pres">
      <dgm:prSet presAssocID="{DBAF04A4-6548-4C73-A3B6-D7D8EFF46C3D}" presName="rootComposite" presStyleCnt="0"/>
      <dgm:spPr/>
    </dgm:pt>
    <dgm:pt modelId="{B4399E6F-5291-465B-9A25-B532170F8A07}" type="pres">
      <dgm:prSet presAssocID="{DBAF04A4-6548-4C73-A3B6-D7D8EFF46C3D}" presName="rootText" presStyleLbl="node2" presStyleIdx="3" presStyleCnt="5" custScaleX="221641" custScaleY="208728" custLinFactNeighborX="-6530" custLinFactNeighborY="-62164">
        <dgm:presLayoutVars>
          <dgm:chPref val="3"/>
        </dgm:presLayoutVars>
      </dgm:prSet>
      <dgm:spPr/>
    </dgm:pt>
    <dgm:pt modelId="{3E6DD4B8-5339-49C0-AB29-7906C24B0012}" type="pres">
      <dgm:prSet presAssocID="{DBAF04A4-6548-4C73-A3B6-D7D8EFF46C3D}" presName="rootConnector" presStyleLbl="node2" presStyleIdx="3" presStyleCnt="5"/>
      <dgm:spPr/>
    </dgm:pt>
    <dgm:pt modelId="{4FF4B848-B76D-45FE-82A2-684BADE52192}" type="pres">
      <dgm:prSet presAssocID="{DBAF04A4-6548-4C73-A3B6-D7D8EFF46C3D}" presName="hierChild4" presStyleCnt="0"/>
      <dgm:spPr/>
    </dgm:pt>
    <dgm:pt modelId="{8FED58C9-BD6C-4EBE-8713-229CE18B0F57}" type="pres">
      <dgm:prSet presAssocID="{83049A97-2C7F-42F1-AD55-FB10D2D56F38}" presName="Name37" presStyleLbl="parChTrans1D3" presStyleIdx="8" presStyleCnt="15"/>
      <dgm:spPr/>
    </dgm:pt>
    <dgm:pt modelId="{AC955D04-280C-4E46-B868-F2407A2DC864}" type="pres">
      <dgm:prSet presAssocID="{362F292B-674F-49A4-A5A7-E4A69844EAD0}" presName="hierRoot2" presStyleCnt="0">
        <dgm:presLayoutVars>
          <dgm:hierBranch val="init"/>
        </dgm:presLayoutVars>
      </dgm:prSet>
      <dgm:spPr/>
    </dgm:pt>
    <dgm:pt modelId="{71941513-82D5-4C14-A173-A4CAAC724317}" type="pres">
      <dgm:prSet presAssocID="{362F292B-674F-49A4-A5A7-E4A69844EAD0}" presName="rootComposite" presStyleCnt="0"/>
      <dgm:spPr/>
    </dgm:pt>
    <dgm:pt modelId="{332AE7A3-A9B1-4C60-8119-42555B6F8318}" type="pres">
      <dgm:prSet presAssocID="{362F292B-674F-49A4-A5A7-E4A69844EAD0}" presName="rootText" presStyleLbl="node3" presStyleIdx="8" presStyleCnt="15" custScaleX="182699" custScaleY="191544" custLinFactY="29531" custLinFactNeighborX="9842" custLinFactNeighborY="100000">
        <dgm:presLayoutVars>
          <dgm:chPref val="3"/>
        </dgm:presLayoutVars>
      </dgm:prSet>
      <dgm:spPr/>
    </dgm:pt>
    <dgm:pt modelId="{6A1E30CA-DB4F-4D03-ADE8-E3FF71354A89}" type="pres">
      <dgm:prSet presAssocID="{362F292B-674F-49A4-A5A7-E4A69844EAD0}" presName="rootConnector" presStyleLbl="node3" presStyleIdx="8" presStyleCnt="15"/>
      <dgm:spPr/>
    </dgm:pt>
    <dgm:pt modelId="{89792A16-67E7-4F77-AC15-587D539701A6}" type="pres">
      <dgm:prSet presAssocID="{362F292B-674F-49A4-A5A7-E4A69844EAD0}" presName="hierChild4" presStyleCnt="0"/>
      <dgm:spPr/>
    </dgm:pt>
    <dgm:pt modelId="{86E3065A-2767-47D4-9F16-DDD0A2654584}" type="pres">
      <dgm:prSet presAssocID="{ED8F48E9-42AD-4514-969B-D75CBBFDE133}" presName="Name37" presStyleLbl="parChTrans1D4" presStyleIdx="10" presStyleCnt="21"/>
      <dgm:spPr/>
    </dgm:pt>
    <dgm:pt modelId="{4734C16A-8324-4FED-989A-91FA99BD8115}" type="pres">
      <dgm:prSet presAssocID="{4F3A9EEE-6097-42E8-AB04-9A6114FB4074}" presName="hierRoot2" presStyleCnt="0">
        <dgm:presLayoutVars>
          <dgm:hierBranch val="init"/>
        </dgm:presLayoutVars>
      </dgm:prSet>
      <dgm:spPr/>
    </dgm:pt>
    <dgm:pt modelId="{A99BA84E-A5F3-43ED-9F25-83AEA319A87C}" type="pres">
      <dgm:prSet presAssocID="{4F3A9EEE-6097-42E8-AB04-9A6114FB4074}" presName="rootComposite" presStyleCnt="0"/>
      <dgm:spPr/>
    </dgm:pt>
    <dgm:pt modelId="{3F115F14-8CB5-48E1-B788-01191F93A8F3}" type="pres">
      <dgm:prSet presAssocID="{4F3A9EEE-6097-42E8-AB04-9A6114FB4074}" presName="rootText" presStyleLbl="node4" presStyleIdx="10" presStyleCnt="21" custScaleX="161530" custScaleY="204855" custLinFactY="230122" custLinFactNeighborX="3393" custLinFactNeighborY="300000">
        <dgm:presLayoutVars>
          <dgm:chPref val="3"/>
        </dgm:presLayoutVars>
      </dgm:prSet>
      <dgm:spPr/>
    </dgm:pt>
    <dgm:pt modelId="{538C0117-0A0C-4072-B629-0500D7A243FC}" type="pres">
      <dgm:prSet presAssocID="{4F3A9EEE-6097-42E8-AB04-9A6114FB4074}" presName="rootConnector" presStyleLbl="node4" presStyleIdx="10" presStyleCnt="21"/>
      <dgm:spPr/>
    </dgm:pt>
    <dgm:pt modelId="{A03EB5A4-A365-40AF-936E-ACBDB8079EA7}" type="pres">
      <dgm:prSet presAssocID="{4F3A9EEE-6097-42E8-AB04-9A6114FB4074}" presName="hierChild4" presStyleCnt="0"/>
      <dgm:spPr/>
    </dgm:pt>
    <dgm:pt modelId="{8BCA5C87-005C-4D15-A531-382622FD1DEA}" type="pres">
      <dgm:prSet presAssocID="{AA4E48E0-B37B-4099-A65C-611CBF6338A3}" presName="Name37" presStyleLbl="parChTrans1D4" presStyleIdx="11" presStyleCnt="21"/>
      <dgm:spPr/>
    </dgm:pt>
    <dgm:pt modelId="{1BBF0B1A-F8C7-4C69-8FC7-74C129F89617}" type="pres">
      <dgm:prSet presAssocID="{FEF63E10-73D8-4332-A008-A0CF113E3662}" presName="hierRoot2" presStyleCnt="0">
        <dgm:presLayoutVars>
          <dgm:hierBranch val="init"/>
        </dgm:presLayoutVars>
      </dgm:prSet>
      <dgm:spPr/>
    </dgm:pt>
    <dgm:pt modelId="{F58DDA16-D462-40E1-A87E-8D4432A1B431}" type="pres">
      <dgm:prSet presAssocID="{FEF63E10-73D8-4332-A008-A0CF113E3662}" presName="rootComposite" presStyleCnt="0"/>
      <dgm:spPr/>
    </dgm:pt>
    <dgm:pt modelId="{ED736B78-AD4C-4BAE-8861-746F903DDDA6}" type="pres">
      <dgm:prSet presAssocID="{FEF63E10-73D8-4332-A008-A0CF113E3662}" presName="rootText" presStyleLbl="node4" presStyleIdx="11" presStyleCnt="21" custScaleX="161259" custScaleY="178701" custLinFactY="255982" custLinFactNeighborX="-7864" custLinFactNeighborY="300000">
        <dgm:presLayoutVars>
          <dgm:chPref val="3"/>
        </dgm:presLayoutVars>
      </dgm:prSet>
      <dgm:spPr/>
    </dgm:pt>
    <dgm:pt modelId="{631C6E49-801E-4F33-99F1-0834BD9D591C}" type="pres">
      <dgm:prSet presAssocID="{FEF63E10-73D8-4332-A008-A0CF113E3662}" presName="rootConnector" presStyleLbl="node4" presStyleIdx="11" presStyleCnt="21"/>
      <dgm:spPr/>
    </dgm:pt>
    <dgm:pt modelId="{1969461A-456C-4503-9DFE-4542E4DF7DFA}" type="pres">
      <dgm:prSet presAssocID="{FEF63E10-73D8-4332-A008-A0CF113E3662}" presName="hierChild4" presStyleCnt="0"/>
      <dgm:spPr/>
    </dgm:pt>
    <dgm:pt modelId="{F6AA0277-538E-410D-B673-5DB95B20915A}" type="pres">
      <dgm:prSet presAssocID="{FEF63E10-73D8-4332-A008-A0CF113E3662}" presName="hierChild5" presStyleCnt="0"/>
      <dgm:spPr/>
    </dgm:pt>
    <dgm:pt modelId="{976BDA00-D50C-4F8E-84B7-2DE3B53BF432}" type="pres">
      <dgm:prSet presAssocID="{03897EAF-2069-408A-80B1-E2D9BD88A66F}" presName="Name37" presStyleLbl="parChTrans1D4" presStyleIdx="12" presStyleCnt="21"/>
      <dgm:spPr/>
    </dgm:pt>
    <dgm:pt modelId="{1A6F6830-9B9F-4398-9F30-87913CEA51AB}" type="pres">
      <dgm:prSet presAssocID="{6968831A-D076-479C-9ACA-3BFB1D013547}" presName="hierRoot2" presStyleCnt="0">
        <dgm:presLayoutVars>
          <dgm:hierBranch val="init"/>
        </dgm:presLayoutVars>
      </dgm:prSet>
      <dgm:spPr/>
    </dgm:pt>
    <dgm:pt modelId="{D7941D14-ED35-4914-A24D-F8E855B51941}" type="pres">
      <dgm:prSet presAssocID="{6968831A-D076-479C-9ACA-3BFB1D013547}" presName="rootComposite" presStyleCnt="0"/>
      <dgm:spPr/>
    </dgm:pt>
    <dgm:pt modelId="{54511912-A577-431A-B2B4-534F22F14518}" type="pres">
      <dgm:prSet presAssocID="{6968831A-D076-479C-9ACA-3BFB1D013547}" presName="rootText" presStyleLbl="node4" presStyleIdx="12" presStyleCnt="21" custScaleX="155108" custScaleY="201554" custLinFactY="277618" custLinFactNeighborX="495" custLinFactNeighborY="300000">
        <dgm:presLayoutVars>
          <dgm:chPref val="3"/>
        </dgm:presLayoutVars>
      </dgm:prSet>
      <dgm:spPr/>
    </dgm:pt>
    <dgm:pt modelId="{C6513817-240A-4B8B-91CD-6BCE8B087EB9}" type="pres">
      <dgm:prSet presAssocID="{6968831A-D076-479C-9ACA-3BFB1D013547}" presName="rootConnector" presStyleLbl="node4" presStyleIdx="12" presStyleCnt="21"/>
      <dgm:spPr/>
    </dgm:pt>
    <dgm:pt modelId="{3A1D74FD-11C5-48BF-BEAA-FD1BBD51EE1C}" type="pres">
      <dgm:prSet presAssocID="{6968831A-D076-479C-9ACA-3BFB1D013547}" presName="hierChild4" presStyleCnt="0"/>
      <dgm:spPr/>
    </dgm:pt>
    <dgm:pt modelId="{73EB582A-CDE6-420D-A9C1-91A2431E3A6B}" type="pres">
      <dgm:prSet presAssocID="{6968831A-D076-479C-9ACA-3BFB1D013547}" presName="hierChild5" presStyleCnt="0"/>
      <dgm:spPr/>
    </dgm:pt>
    <dgm:pt modelId="{18995C9C-6931-4119-90D5-450960FAA1BA}" type="pres">
      <dgm:prSet presAssocID="{4F3A9EEE-6097-42E8-AB04-9A6114FB4074}" presName="hierChild5" presStyleCnt="0"/>
      <dgm:spPr/>
    </dgm:pt>
    <dgm:pt modelId="{E5F5A875-C6DB-456B-B881-D90AB32C359E}" type="pres">
      <dgm:prSet presAssocID="{B1F5F793-FB83-4826-B7C4-208739177759}" presName="Name37" presStyleLbl="parChTrans1D4" presStyleIdx="13" presStyleCnt="21"/>
      <dgm:spPr/>
    </dgm:pt>
    <dgm:pt modelId="{439CCE0D-A814-4AB8-A528-23F7718D9655}" type="pres">
      <dgm:prSet presAssocID="{DE319644-F4B2-4A7B-9CEF-EA585C886459}" presName="hierRoot2" presStyleCnt="0">
        <dgm:presLayoutVars>
          <dgm:hierBranch val="init"/>
        </dgm:presLayoutVars>
      </dgm:prSet>
      <dgm:spPr/>
    </dgm:pt>
    <dgm:pt modelId="{6ECFCDA3-010B-4E01-9D6E-E9195AF30FFF}" type="pres">
      <dgm:prSet presAssocID="{DE319644-F4B2-4A7B-9CEF-EA585C886459}" presName="rootComposite" presStyleCnt="0"/>
      <dgm:spPr/>
    </dgm:pt>
    <dgm:pt modelId="{9895182A-CA5D-4827-A401-138ED7B15ECD}" type="pres">
      <dgm:prSet presAssocID="{DE319644-F4B2-4A7B-9CEF-EA585C886459}" presName="rootText" presStyleLbl="node4" presStyleIdx="13" presStyleCnt="21" custScaleX="152608" custScaleY="191462" custLinFactY="228903" custLinFactNeighborX="11746" custLinFactNeighborY="300000">
        <dgm:presLayoutVars>
          <dgm:chPref val="3"/>
        </dgm:presLayoutVars>
      </dgm:prSet>
      <dgm:spPr/>
    </dgm:pt>
    <dgm:pt modelId="{16A0852F-9011-4BFD-9BE2-753982555497}" type="pres">
      <dgm:prSet presAssocID="{DE319644-F4B2-4A7B-9CEF-EA585C886459}" presName="rootConnector" presStyleLbl="node4" presStyleIdx="13" presStyleCnt="21"/>
      <dgm:spPr/>
    </dgm:pt>
    <dgm:pt modelId="{53C60069-9D31-43E3-8765-A945CAE28720}" type="pres">
      <dgm:prSet presAssocID="{DE319644-F4B2-4A7B-9CEF-EA585C886459}" presName="hierChild4" presStyleCnt="0"/>
      <dgm:spPr/>
    </dgm:pt>
    <dgm:pt modelId="{2D817705-712B-4B2C-92E2-32893DA18B11}" type="pres">
      <dgm:prSet presAssocID="{2A9A76C9-66BE-4249-A62B-1B11270B6455}" presName="Name37" presStyleLbl="parChTrans1D4" presStyleIdx="14" presStyleCnt="21"/>
      <dgm:spPr/>
    </dgm:pt>
    <dgm:pt modelId="{3B17440F-2EAF-423E-A97D-4EB9D7710B5B}" type="pres">
      <dgm:prSet presAssocID="{138564F2-8E92-4306-B2B8-98F08E20D228}" presName="hierRoot2" presStyleCnt="0">
        <dgm:presLayoutVars>
          <dgm:hierBranch val="init"/>
        </dgm:presLayoutVars>
      </dgm:prSet>
      <dgm:spPr/>
    </dgm:pt>
    <dgm:pt modelId="{4346C8B1-AF6A-4C77-BE76-B94EABD08449}" type="pres">
      <dgm:prSet presAssocID="{138564F2-8E92-4306-B2B8-98F08E20D228}" presName="rootComposite" presStyleCnt="0"/>
      <dgm:spPr/>
    </dgm:pt>
    <dgm:pt modelId="{134EF1AA-5B5F-401B-BA31-9DEFDC9CFEF1}" type="pres">
      <dgm:prSet presAssocID="{138564F2-8E92-4306-B2B8-98F08E20D228}" presName="rootText" presStyleLbl="node4" presStyleIdx="14" presStyleCnt="21" custScaleX="171762" custScaleY="186795" custLinFactY="265541" custLinFactNeighborX="15498" custLinFactNeighborY="300000">
        <dgm:presLayoutVars>
          <dgm:chPref val="3"/>
        </dgm:presLayoutVars>
      </dgm:prSet>
      <dgm:spPr/>
    </dgm:pt>
    <dgm:pt modelId="{42FCCB01-C282-436C-BF68-43E31D33D93E}" type="pres">
      <dgm:prSet presAssocID="{138564F2-8E92-4306-B2B8-98F08E20D228}" presName="rootConnector" presStyleLbl="node4" presStyleIdx="14" presStyleCnt="21"/>
      <dgm:spPr/>
    </dgm:pt>
    <dgm:pt modelId="{1499AD6A-AF88-4798-BCF6-EAC5A56EE72A}" type="pres">
      <dgm:prSet presAssocID="{138564F2-8E92-4306-B2B8-98F08E20D228}" presName="hierChild4" presStyleCnt="0"/>
      <dgm:spPr/>
    </dgm:pt>
    <dgm:pt modelId="{89750112-EE87-4249-BB40-1EBED98C6D37}" type="pres">
      <dgm:prSet presAssocID="{138564F2-8E92-4306-B2B8-98F08E20D228}" presName="hierChild5" presStyleCnt="0"/>
      <dgm:spPr/>
    </dgm:pt>
    <dgm:pt modelId="{583EF0AC-9AD3-430D-B565-6B45928FD7A2}" type="pres">
      <dgm:prSet presAssocID="{66DC63E3-A671-441D-811A-55B5A351AB31}" presName="Name37" presStyleLbl="parChTrans1D4" presStyleIdx="15" presStyleCnt="21"/>
      <dgm:spPr/>
    </dgm:pt>
    <dgm:pt modelId="{C1977278-146B-4DA5-960F-9A0D58390DE7}" type="pres">
      <dgm:prSet presAssocID="{DF58C192-435D-4E3E-92D7-010E4D18380F}" presName="hierRoot2" presStyleCnt="0">
        <dgm:presLayoutVars>
          <dgm:hierBranch val="init"/>
        </dgm:presLayoutVars>
      </dgm:prSet>
      <dgm:spPr/>
    </dgm:pt>
    <dgm:pt modelId="{6DEC8E9F-A40F-42B0-8C9D-023841FA06C6}" type="pres">
      <dgm:prSet presAssocID="{DF58C192-435D-4E3E-92D7-010E4D18380F}" presName="rootComposite" presStyleCnt="0"/>
      <dgm:spPr/>
    </dgm:pt>
    <dgm:pt modelId="{753EF792-7560-4133-97B5-79FF4773698D}" type="pres">
      <dgm:prSet presAssocID="{DF58C192-435D-4E3E-92D7-010E4D18380F}" presName="rootText" presStyleLbl="node4" presStyleIdx="15" presStyleCnt="21" custScaleX="197778" custScaleY="221692" custLinFactY="268857" custLinFactNeighborX="19143" custLinFactNeighborY="300000">
        <dgm:presLayoutVars>
          <dgm:chPref val="3"/>
        </dgm:presLayoutVars>
      </dgm:prSet>
      <dgm:spPr/>
    </dgm:pt>
    <dgm:pt modelId="{9337D9B4-838B-4200-804C-0E9A2A16241F}" type="pres">
      <dgm:prSet presAssocID="{DF58C192-435D-4E3E-92D7-010E4D18380F}" presName="rootConnector" presStyleLbl="node4" presStyleIdx="15" presStyleCnt="21"/>
      <dgm:spPr/>
    </dgm:pt>
    <dgm:pt modelId="{3D0C1CFF-A90B-4118-B76C-3FEF4C30D302}" type="pres">
      <dgm:prSet presAssocID="{DF58C192-435D-4E3E-92D7-010E4D18380F}" presName="hierChild4" presStyleCnt="0"/>
      <dgm:spPr/>
    </dgm:pt>
    <dgm:pt modelId="{94FB308A-F4FE-4A05-8700-6F3416EFD537}" type="pres">
      <dgm:prSet presAssocID="{DF58C192-435D-4E3E-92D7-010E4D18380F}" presName="hierChild5" presStyleCnt="0"/>
      <dgm:spPr/>
    </dgm:pt>
    <dgm:pt modelId="{068FC055-68F6-48BA-9906-23803BA03E2A}" type="pres">
      <dgm:prSet presAssocID="{DE319644-F4B2-4A7B-9CEF-EA585C886459}" presName="hierChild5" presStyleCnt="0"/>
      <dgm:spPr/>
    </dgm:pt>
    <dgm:pt modelId="{B7845092-CA0E-45CF-B683-0EED176904B6}" type="pres">
      <dgm:prSet presAssocID="{362F292B-674F-49A4-A5A7-E4A69844EAD0}" presName="hierChild5" presStyleCnt="0"/>
      <dgm:spPr/>
    </dgm:pt>
    <dgm:pt modelId="{04AE9AA7-F84B-4767-9D4D-CFEE28CF2784}" type="pres">
      <dgm:prSet presAssocID="{EEA4F6BB-5919-48E5-87C6-7959DDF8E844}" presName="Name37" presStyleLbl="parChTrans1D3" presStyleIdx="9" presStyleCnt="15"/>
      <dgm:spPr/>
    </dgm:pt>
    <dgm:pt modelId="{BC437C8B-D7A7-4415-A452-8F69F4085FDE}" type="pres">
      <dgm:prSet presAssocID="{77362487-4ECF-423E-86BC-AE6C6B582C78}" presName="hierRoot2" presStyleCnt="0">
        <dgm:presLayoutVars>
          <dgm:hierBranch val="init"/>
        </dgm:presLayoutVars>
      </dgm:prSet>
      <dgm:spPr/>
    </dgm:pt>
    <dgm:pt modelId="{83A4630B-9076-4A4C-A396-45FE55F73AAD}" type="pres">
      <dgm:prSet presAssocID="{77362487-4ECF-423E-86BC-AE6C6B582C78}" presName="rootComposite" presStyleCnt="0"/>
      <dgm:spPr/>
    </dgm:pt>
    <dgm:pt modelId="{E46F2D1F-AF4C-4198-9881-E68B1F28C0C7}" type="pres">
      <dgm:prSet presAssocID="{77362487-4ECF-423E-86BC-AE6C6B582C78}" presName="rootText" presStyleLbl="node3" presStyleIdx="9" presStyleCnt="15" custScaleX="208121" custScaleY="191510" custLinFactX="100000" custLinFactY="29806" custLinFactNeighborX="104445" custLinFactNeighborY="100000">
        <dgm:presLayoutVars>
          <dgm:chPref val="3"/>
        </dgm:presLayoutVars>
      </dgm:prSet>
      <dgm:spPr/>
    </dgm:pt>
    <dgm:pt modelId="{BE3BAC56-94B0-4E94-921D-1E021D9D0052}" type="pres">
      <dgm:prSet presAssocID="{77362487-4ECF-423E-86BC-AE6C6B582C78}" presName="rootConnector" presStyleLbl="node3" presStyleIdx="9" presStyleCnt="15"/>
      <dgm:spPr/>
    </dgm:pt>
    <dgm:pt modelId="{2F4F32E1-801D-41BD-9035-172E601FF077}" type="pres">
      <dgm:prSet presAssocID="{77362487-4ECF-423E-86BC-AE6C6B582C78}" presName="hierChild4" presStyleCnt="0"/>
      <dgm:spPr/>
    </dgm:pt>
    <dgm:pt modelId="{6BAE8368-3AA0-4216-BB44-1137B22FDCB2}" type="pres">
      <dgm:prSet presAssocID="{ABBA4285-1921-4D1A-8C87-D991B88ACAF2}" presName="Name37" presStyleLbl="parChTrans1D4" presStyleIdx="16" presStyleCnt="21"/>
      <dgm:spPr/>
    </dgm:pt>
    <dgm:pt modelId="{4243C555-0B4C-42AF-9646-96DA5026BEC9}" type="pres">
      <dgm:prSet presAssocID="{3C106974-DB72-4D12-9EFA-4095C822F5F6}" presName="hierRoot2" presStyleCnt="0">
        <dgm:presLayoutVars>
          <dgm:hierBranch val="init"/>
        </dgm:presLayoutVars>
      </dgm:prSet>
      <dgm:spPr/>
    </dgm:pt>
    <dgm:pt modelId="{D5883B5C-2C94-462A-9EC9-88A4927E784C}" type="pres">
      <dgm:prSet presAssocID="{3C106974-DB72-4D12-9EFA-4095C822F5F6}" presName="rootComposite" presStyleCnt="0"/>
      <dgm:spPr/>
    </dgm:pt>
    <dgm:pt modelId="{A00EC052-5CEC-4B8E-989A-38BDF8F3C395}" type="pres">
      <dgm:prSet presAssocID="{3C106974-DB72-4D12-9EFA-4095C822F5F6}" presName="rootText" presStyleLbl="node4" presStyleIdx="16" presStyleCnt="21" custScaleX="166975" custScaleY="162985" custLinFactX="96693" custLinFactY="75536" custLinFactNeighborX="100000" custLinFactNeighborY="100000">
        <dgm:presLayoutVars>
          <dgm:chPref val="3"/>
        </dgm:presLayoutVars>
      </dgm:prSet>
      <dgm:spPr/>
    </dgm:pt>
    <dgm:pt modelId="{2027E678-1C8C-4362-8CEF-23AD2CE4331E}" type="pres">
      <dgm:prSet presAssocID="{3C106974-DB72-4D12-9EFA-4095C822F5F6}" presName="rootConnector" presStyleLbl="node4" presStyleIdx="16" presStyleCnt="21"/>
      <dgm:spPr/>
    </dgm:pt>
    <dgm:pt modelId="{982D3295-DD36-4036-ADDA-7BE8AB6EBC6E}" type="pres">
      <dgm:prSet presAssocID="{3C106974-DB72-4D12-9EFA-4095C822F5F6}" presName="hierChild4" presStyleCnt="0"/>
      <dgm:spPr/>
    </dgm:pt>
    <dgm:pt modelId="{982D435B-6F00-4F44-ABD6-5CDF26CA22C9}" type="pres">
      <dgm:prSet presAssocID="{3C106974-DB72-4D12-9EFA-4095C822F5F6}" presName="hierChild5" presStyleCnt="0"/>
      <dgm:spPr/>
    </dgm:pt>
    <dgm:pt modelId="{FB1A5024-34C5-476D-844C-C7FCEB34130F}" type="pres">
      <dgm:prSet presAssocID="{FE27C562-463A-4CFB-B07E-EFFAB62ED0E5}" presName="Name37" presStyleLbl="parChTrans1D4" presStyleIdx="17" presStyleCnt="21"/>
      <dgm:spPr/>
    </dgm:pt>
    <dgm:pt modelId="{93E2A164-E142-45BB-B05B-A0606DCDE1B3}" type="pres">
      <dgm:prSet presAssocID="{F5FABA25-1473-4D0B-AB6D-A102127238F4}" presName="hierRoot2" presStyleCnt="0">
        <dgm:presLayoutVars>
          <dgm:hierBranch val="init"/>
        </dgm:presLayoutVars>
      </dgm:prSet>
      <dgm:spPr/>
    </dgm:pt>
    <dgm:pt modelId="{ADB50EB4-CE25-4B3C-BBFD-CB96516C7548}" type="pres">
      <dgm:prSet presAssocID="{F5FABA25-1473-4D0B-AB6D-A102127238F4}" presName="rootComposite" presStyleCnt="0"/>
      <dgm:spPr/>
    </dgm:pt>
    <dgm:pt modelId="{C7D8216B-0B36-4C35-BEB8-937CDD2D3ED9}" type="pres">
      <dgm:prSet presAssocID="{F5FABA25-1473-4D0B-AB6D-A102127238F4}" presName="rootText" presStyleLbl="node4" presStyleIdx="17" presStyleCnt="21" custScaleX="157782" custScaleY="166713" custLinFactX="100000" custLinFactY="77401" custLinFactNeighborX="101113" custLinFactNeighborY="100000">
        <dgm:presLayoutVars>
          <dgm:chPref val="3"/>
        </dgm:presLayoutVars>
      </dgm:prSet>
      <dgm:spPr/>
    </dgm:pt>
    <dgm:pt modelId="{3EC14FCE-7AF9-4A39-9797-86ABD7BA7C79}" type="pres">
      <dgm:prSet presAssocID="{F5FABA25-1473-4D0B-AB6D-A102127238F4}" presName="rootConnector" presStyleLbl="node4" presStyleIdx="17" presStyleCnt="21"/>
      <dgm:spPr/>
    </dgm:pt>
    <dgm:pt modelId="{2092DF9C-9C0E-492D-B6B4-FC0D1B5CB5CE}" type="pres">
      <dgm:prSet presAssocID="{F5FABA25-1473-4D0B-AB6D-A102127238F4}" presName="hierChild4" presStyleCnt="0"/>
      <dgm:spPr/>
    </dgm:pt>
    <dgm:pt modelId="{17635A77-F7E6-462E-88B0-6988BB23FDCD}" type="pres">
      <dgm:prSet presAssocID="{F5FABA25-1473-4D0B-AB6D-A102127238F4}" presName="hierChild5" presStyleCnt="0"/>
      <dgm:spPr/>
    </dgm:pt>
    <dgm:pt modelId="{957C1643-46DC-4DFC-B2A7-DE98612E002A}" type="pres">
      <dgm:prSet presAssocID="{F23F6D02-C68B-4224-AA6B-A462F6BBF174}" presName="Name37" presStyleLbl="parChTrans1D4" presStyleIdx="18" presStyleCnt="21"/>
      <dgm:spPr/>
    </dgm:pt>
    <dgm:pt modelId="{392618FC-A44D-423A-AE24-80F832B5FE10}" type="pres">
      <dgm:prSet presAssocID="{26F50D4C-D1BE-46AA-B01D-BB61BEDA8C39}" presName="hierRoot2" presStyleCnt="0">
        <dgm:presLayoutVars>
          <dgm:hierBranch val="init"/>
        </dgm:presLayoutVars>
      </dgm:prSet>
      <dgm:spPr/>
    </dgm:pt>
    <dgm:pt modelId="{819DDA9C-3377-4112-9904-E05368B7EF34}" type="pres">
      <dgm:prSet presAssocID="{26F50D4C-D1BE-46AA-B01D-BB61BEDA8C39}" presName="rootComposite" presStyleCnt="0"/>
      <dgm:spPr/>
    </dgm:pt>
    <dgm:pt modelId="{91440A6B-AC4C-4748-AAFE-7C7D32E233D9}" type="pres">
      <dgm:prSet presAssocID="{26F50D4C-D1BE-46AA-B01D-BB61BEDA8C39}" presName="rootText" presStyleLbl="node4" presStyleIdx="18" presStyleCnt="21" custScaleX="158887" custScaleY="164037" custLinFactX="100000" custLinFactY="77401" custLinFactNeighborX="101113" custLinFactNeighborY="100000">
        <dgm:presLayoutVars>
          <dgm:chPref val="3"/>
        </dgm:presLayoutVars>
      </dgm:prSet>
      <dgm:spPr/>
    </dgm:pt>
    <dgm:pt modelId="{2BA10CB6-B9EC-4412-9B2F-E4138BCB6840}" type="pres">
      <dgm:prSet presAssocID="{26F50D4C-D1BE-46AA-B01D-BB61BEDA8C39}" presName="rootConnector" presStyleLbl="node4" presStyleIdx="18" presStyleCnt="21"/>
      <dgm:spPr/>
    </dgm:pt>
    <dgm:pt modelId="{4775111E-C5C3-493D-B094-F826AFB6F5A0}" type="pres">
      <dgm:prSet presAssocID="{26F50D4C-D1BE-46AA-B01D-BB61BEDA8C39}" presName="hierChild4" presStyleCnt="0"/>
      <dgm:spPr/>
    </dgm:pt>
    <dgm:pt modelId="{BCDF6BA4-2838-47B4-8264-4C0DAB6590DA}" type="pres">
      <dgm:prSet presAssocID="{26F50D4C-D1BE-46AA-B01D-BB61BEDA8C39}" presName="hierChild5" presStyleCnt="0"/>
      <dgm:spPr/>
    </dgm:pt>
    <dgm:pt modelId="{D643BC70-F15C-43F6-954F-DD7C2EFFC525}" type="pres">
      <dgm:prSet presAssocID="{7D542F22-C73B-4A3D-93D9-A8DD82EFB5EE}" presName="Name37" presStyleLbl="parChTrans1D4" presStyleIdx="19" presStyleCnt="21"/>
      <dgm:spPr/>
    </dgm:pt>
    <dgm:pt modelId="{EA61BE6B-6288-424B-A6C5-735C735D86AA}" type="pres">
      <dgm:prSet presAssocID="{C5122451-B1B5-46C0-8C5C-8450FDE9002E}" presName="hierRoot2" presStyleCnt="0">
        <dgm:presLayoutVars>
          <dgm:hierBranch val="init"/>
        </dgm:presLayoutVars>
      </dgm:prSet>
      <dgm:spPr/>
    </dgm:pt>
    <dgm:pt modelId="{5D6E46FD-5708-4337-B119-26BDDA5D8A24}" type="pres">
      <dgm:prSet presAssocID="{C5122451-B1B5-46C0-8C5C-8450FDE9002E}" presName="rootComposite" presStyleCnt="0"/>
      <dgm:spPr/>
    </dgm:pt>
    <dgm:pt modelId="{7CFEE1BE-77FE-4F74-8E07-1DEFD1B93FC4}" type="pres">
      <dgm:prSet presAssocID="{C5122451-B1B5-46C0-8C5C-8450FDE9002E}" presName="rootText" presStyleLbl="node4" presStyleIdx="19" presStyleCnt="21" custScaleX="166931" custScaleY="213781" custLinFactX="96682" custLinFactY="77401" custLinFactNeighborX="100000" custLinFactNeighborY="100000">
        <dgm:presLayoutVars>
          <dgm:chPref val="3"/>
        </dgm:presLayoutVars>
      </dgm:prSet>
      <dgm:spPr/>
    </dgm:pt>
    <dgm:pt modelId="{53870612-4A18-4626-ABED-D442B939E736}" type="pres">
      <dgm:prSet presAssocID="{C5122451-B1B5-46C0-8C5C-8450FDE9002E}" presName="rootConnector" presStyleLbl="node4" presStyleIdx="19" presStyleCnt="21"/>
      <dgm:spPr/>
    </dgm:pt>
    <dgm:pt modelId="{DC143DEE-E661-4E1B-87EF-ED02CE649238}" type="pres">
      <dgm:prSet presAssocID="{C5122451-B1B5-46C0-8C5C-8450FDE9002E}" presName="hierChild4" presStyleCnt="0"/>
      <dgm:spPr/>
    </dgm:pt>
    <dgm:pt modelId="{6CA52BDC-D01A-4A4B-9148-C83D6100162A}" type="pres">
      <dgm:prSet presAssocID="{C5122451-B1B5-46C0-8C5C-8450FDE9002E}" presName="hierChild5" presStyleCnt="0"/>
      <dgm:spPr/>
    </dgm:pt>
    <dgm:pt modelId="{530C83E2-8B33-4A4A-AFD1-25D0E10AD5A3}" type="pres">
      <dgm:prSet presAssocID="{77362487-4ECF-423E-86BC-AE6C6B582C78}" presName="hierChild5" presStyleCnt="0"/>
      <dgm:spPr/>
    </dgm:pt>
    <dgm:pt modelId="{69BF322D-A79A-4A9D-BF1D-D3AE41A8DF6A}" type="pres">
      <dgm:prSet presAssocID="{F3DE5D96-00B1-4885-8460-4343FDCA778D}" presName="Name37" presStyleLbl="parChTrans1D3" presStyleIdx="10" presStyleCnt="15"/>
      <dgm:spPr/>
    </dgm:pt>
    <dgm:pt modelId="{B51702A5-4CB6-4697-B998-9DC28EDAD580}" type="pres">
      <dgm:prSet presAssocID="{33B8B57B-CACB-4502-9848-83A40668E7B2}" presName="hierRoot2" presStyleCnt="0">
        <dgm:presLayoutVars>
          <dgm:hierBranch val="init"/>
        </dgm:presLayoutVars>
      </dgm:prSet>
      <dgm:spPr/>
    </dgm:pt>
    <dgm:pt modelId="{0F08F120-A2BA-49E3-9341-C5CF7CE5F237}" type="pres">
      <dgm:prSet presAssocID="{33B8B57B-CACB-4502-9848-83A40668E7B2}" presName="rootComposite" presStyleCnt="0"/>
      <dgm:spPr/>
    </dgm:pt>
    <dgm:pt modelId="{41565C93-B288-454D-88E8-84863ED8AB0C}" type="pres">
      <dgm:prSet presAssocID="{33B8B57B-CACB-4502-9848-83A40668E7B2}" presName="rootText" presStyleLbl="node3" presStyleIdx="10" presStyleCnt="15" custScaleX="216949" custScaleY="216239" custLinFactX="-100000" custLinFactY="26463" custLinFactNeighborX="-181569" custLinFactNeighborY="100000">
        <dgm:presLayoutVars>
          <dgm:chPref val="3"/>
        </dgm:presLayoutVars>
      </dgm:prSet>
      <dgm:spPr/>
    </dgm:pt>
    <dgm:pt modelId="{7C40D204-577B-4735-A83B-E3D7FAAA787C}" type="pres">
      <dgm:prSet presAssocID="{33B8B57B-CACB-4502-9848-83A40668E7B2}" presName="rootConnector" presStyleLbl="node3" presStyleIdx="10" presStyleCnt="15"/>
      <dgm:spPr/>
    </dgm:pt>
    <dgm:pt modelId="{C8CB73F8-6A12-4701-8663-9A4F3EE126C0}" type="pres">
      <dgm:prSet presAssocID="{33B8B57B-CACB-4502-9848-83A40668E7B2}" presName="hierChild4" presStyleCnt="0"/>
      <dgm:spPr/>
    </dgm:pt>
    <dgm:pt modelId="{42AACBBD-4939-4955-B9E9-0F1551B0720D}" type="pres">
      <dgm:prSet presAssocID="{8E9D0E05-E4D6-4B25-B662-E190B14AF901}" presName="Name37" presStyleLbl="parChTrans1D4" presStyleIdx="20" presStyleCnt="21"/>
      <dgm:spPr/>
    </dgm:pt>
    <dgm:pt modelId="{986EA796-992F-4FF5-9CD0-DAA823423488}" type="pres">
      <dgm:prSet presAssocID="{A08CD437-C804-4EBA-85F0-CEC6D18F3433}" presName="hierRoot2" presStyleCnt="0">
        <dgm:presLayoutVars>
          <dgm:hierBranch val="init"/>
        </dgm:presLayoutVars>
      </dgm:prSet>
      <dgm:spPr/>
    </dgm:pt>
    <dgm:pt modelId="{8D6671E6-1C70-4EFA-A59A-992D20D70BA1}" type="pres">
      <dgm:prSet presAssocID="{A08CD437-C804-4EBA-85F0-CEC6D18F3433}" presName="rootComposite" presStyleCnt="0"/>
      <dgm:spPr/>
    </dgm:pt>
    <dgm:pt modelId="{A2FCACA3-174C-4EC6-ABE6-F658B669F0E7}" type="pres">
      <dgm:prSet presAssocID="{A08CD437-C804-4EBA-85F0-CEC6D18F3433}" presName="rootText" presStyleLbl="node4" presStyleIdx="20" presStyleCnt="21" custScaleX="187228" custScaleY="182998" custLinFactX="-100000" custLinFactY="24812" custLinFactNeighborX="-174405" custLinFactNeighborY="100000">
        <dgm:presLayoutVars>
          <dgm:chPref val="3"/>
        </dgm:presLayoutVars>
      </dgm:prSet>
      <dgm:spPr/>
    </dgm:pt>
    <dgm:pt modelId="{C480323A-F6C7-4FDB-938F-224D071EA9E6}" type="pres">
      <dgm:prSet presAssocID="{A08CD437-C804-4EBA-85F0-CEC6D18F3433}" presName="rootConnector" presStyleLbl="node4" presStyleIdx="20" presStyleCnt="21"/>
      <dgm:spPr/>
    </dgm:pt>
    <dgm:pt modelId="{B0ABE34A-5DAF-47DE-A684-5E8C623E3545}" type="pres">
      <dgm:prSet presAssocID="{A08CD437-C804-4EBA-85F0-CEC6D18F3433}" presName="hierChild4" presStyleCnt="0"/>
      <dgm:spPr/>
    </dgm:pt>
    <dgm:pt modelId="{539D3F6A-8745-4363-BA03-1BC398E86BBA}" type="pres">
      <dgm:prSet presAssocID="{A08CD437-C804-4EBA-85F0-CEC6D18F3433}" presName="hierChild5" presStyleCnt="0"/>
      <dgm:spPr/>
    </dgm:pt>
    <dgm:pt modelId="{82C8D1A4-D1EB-410F-82D2-046880935D28}" type="pres">
      <dgm:prSet presAssocID="{33B8B57B-CACB-4502-9848-83A40668E7B2}" presName="hierChild5" presStyleCnt="0"/>
      <dgm:spPr/>
    </dgm:pt>
    <dgm:pt modelId="{6F3014B0-B54C-4D94-AE13-126DD7A9C421}" type="pres">
      <dgm:prSet presAssocID="{DBAF04A4-6548-4C73-A3B6-D7D8EFF46C3D}" presName="hierChild5" presStyleCnt="0"/>
      <dgm:spPr/>
    </dgm:pt>
    <dgm:pt modelId="{D292CE1D-0796-4BEB-964A-8EFF1A91C59D}" type="pres">
      <dgm:prSet presAssocID="{FD4E97A6-7C76-434C-87D7-2A26ABDE2C46}" presName="Name37" presStyleLbl="parChTrans1D2" presStyleIdx="4" presStyleCnt="6"/>
      <dgm:spPr/>
    </dgm:pt>
    <dgm:pt modelId="{EE8F097A-D08E-4272-8B6F-40856B1177D8}" type="pres">
      <dgm:prSet presAssocID="{79E0A98C-7FFA-4028-A76F-6E1B19045A6F}" presName="hierRoot2" presStyleCnt="0">
        <dgm:presLayoutVars>
          <dgm:hierBranch val="init"/>
        </dgm:presLayoutVars>
      </dgm:prSet>
      <dgm:spPr/>
    </dgm:pt>
    <dgm:pt modelId="{99136DD3-31D5-477A-993E-F70EF841F54C}" type="pres">
      <dgm:prSet presAssocID="{79E0A98C-7FFA-4028-A76F-6E1B19045A6F}" presName="rootComposite" presStyleCnt="0"/>
      <dgm:spPr/>
    </dgm:pt>
    <dgm:pt modelId="{9F2A9C0A-0AF2-40F3-A647-2B37084ABA43}" type="pres">
      <dgm:prSet presAssocID="{79E0A98C-7FFA-4028-A76F-6E1B19045A6F}" presName="rootText" presStyleLbl="node2" presStyleIdx="4" presStyleCnt="5" custScaleX="187266" custScaleY="187110" custLinFactNeighborX="-30577" custLinFactNeighborY="-63658">
        <dgm:presLayoutVars>
          <dgm:chPref val="3"/>
        </dgm:presLayoutVars>
      </dgm:prSet>
      <dgm:spPr/>
    </dgm:pt>
    <dgm:pt modelId="{B146E546-7E3B-472F-B4A0-254CC6DFDE13}" type="pres">
      <dgm:prSet presAssocID="{79E0A98C-7FFA-4028-A76F-6E1B19045A6F}" presName="rootConnector" presStyleLbl="node2" presStyleIdx="4" presStyleCnt="5"/>
      <dgm:spPr/>
    </dgm:pt>
    <dgm:pt modelId="{28D1CE8E-FF56-4E0A-B429-FCC03835F085}" type="pres">
      <dgm:prSet presAssocID="{79E0A98C-7FFA-4028-A76F-6E1B19045A6F}" presName="hierChild4" presStyleCnt="0"/>
      <dgm:spPr/>
    </dgm:pt>
    <dgm:pt modelId="{30D3F4BA-7B88-4229-AB1B-1056118959DF}" type="pres">
      <dgm:prSet presAssocID="{B81490C3-3B15-4013-91E1-0B4BF8A22FC0}" presName="Name37" presStyleLbl="parChTrans1D3" presStyleIdx="11" presStyleCnt="15"/>
      <dgm:spPr/>
    </dgm:pt>
    <dgm:pt modelId="{E96A99CD-4735-4A1C-BD02-868932B568E6}" type="pres">
      <dgm:prSet presAssocID="{8CC4B97F-ED57-4202-B1F3-0443765090E8}" presName="hierRoot2" presStyleCnt="0">
        <dgm:presLayoutVars>
          <dgm:hierBranch val="init"/>
        </dgm:presLayoutVars>
      </dgm:prSet>
      <dgm:spPr/>
    </dgm:pt>
    <dgm:pt modelId="{4A3F0572-89D8-41F6-9A3D-1EADB4D84DBB}" type="pres">
      <dgm:prSet presAssocID="{8CC4B97F-ED57-4202-B1F3-0443765090E8}" presName="rootComposite" presStyleCnt="0"/>
      <dgm:spPr/>
    </dgm:pt>
    <dgm:pt modelId="{E21A6676-1440-4FA7-9A3A-A5C2751FFA1B}" type="pres">
      <dgm:prSet presAssocID="{8CC4B97F-ED57-4202-B1F3-0443765090E8}" presName="rootText" presStyleLbl="node3" presStyleIdx="11" presStyleCnt="15" custScaleX="203970" custScaleY="218550" custLinFactNeighborX="-29108" custLinFactNeighborY="-4216">
        <dgm:presLayoutVars>
          <dgm:chPref val="3"/>
        </dgm:presLayoutVars>
      </dgm:prSet>
      <dgm:spPr/>
    </dgm:pt>
    <dgm:pt modelId="{0B57D80D-07B5-485D-B052-F55474611589}" type="pres">
      <dgm:prSet presAssocID="{8CC4B97F-ED57-4202-B1F3-0443765090E8}" presName="rootConnector" presStyleLbl="node3" presStyleIdx="11" presStyleCnt="15"/>
      <dgm:spPr/>
    </dgm:pt>
    <dgm:pt modelId="{538D13BE-AF53-4EBE-AE1A-2752F9376999}" type="pres">
      <dgm:prSet presAssocID="{8CC4B97F-ED57-4202-B1F3-0443765090E8}" presName="hierChild4" presStyleCnt="0"/>
      <dgm:spPr/>
    </dgm:pt>
    <dgm:pt modelId="{747D11E2-6517-422B-9683-18BA43A425B0}" type="pres">
      <dgm:prSet presAssocID="{8CC4B97F-ED57-4202-B1F3-0443765090E8}" presName="hierChild5" presStyleCnt="0"/>
      <dgm:spPr/>
    </dgm:pt>
    <dgm:pt modelId="{BC704A9B-B515-4694-AF3B-F2D0C29BB640}" type="pres">
      <dgm:prSet presAssocID="{7E08DBA2-C573-47E4-B4CD-5FD7E7642DE2}" presName="Name37" presStyleLbl="parChTrans1D3" presStyleIdx="12" presStyleCnt="15"/>
      <dgm:spPr/>
    </dgm:pt>
    <dgm:pt modelId="{5EB7FB63-F106-444A-B5CD-4D39B2B5CE13}" type="pres">
      <dgm:prSet presAssocID="{5A8F8C17-CF8E-4850-8E5F-A2309E3E6EC4}" presName="hierRoot2" presStyleCnt="0">
        <dgm:presLayoutVars>
          <dgm:hierBranch val="init"/>
        </dgm:presLayoutVars>
      </dgm:prSet>
      <dgm:spPr/>
    </dgm:pt>
    <dgm:pt modelId="{944FBC21-BA9A-4DC3-BFAC-1F50E5449293}" type="pres">
      <dgm:prSet presAssocID="{5A8F8C17-CF8E-4850-8E5F-A2309E3E6EC4}" presName="rootComposite" presStyleCnt="0"/>
      <dgm:spPr/>
    </dgm:pt>
    <dgm:pt modelId="{E81C4807-0D0E-4902-AA1A-3A25A552E3D5}" type="pres">
      <dgm:prSet presAssocID="{5A8F8C17-CF8E-4850-8E5F-A2309E3E6EC4}" presName="rootText" presStyleLbl="node3" presStyleIdx="12" presStyleCnt="15" custScaleX="211076" custScaleY="209782" custLinFactNeighborX="-33506" custLinFactNeighborY="-4216">
        <dgm:presLayoutVars>
          <dgm:chPref val="3"/>
        </dgm:presLayoutVars>
      </dgm:prSet>
      <dgm:spPr/>
    </dgm:pt>
    <dgm:pt modelId="{C9F635D8-2A71-41F9-936A-96006AE09E81}" type="pres">
      <dgm:prSet presAssocID="{5A8F8C17-CF8E-4850-8E5F-A2309E3E6EC4}" presName="rootConnector" presStyleLbl="node3" presStyleIdx="12" presStyleCnt="15"/>
      <dgm:spPr/>
    </dgm:pt>
    <dgm:pt modelId="{697E82B6-1A09-4B46-ADAF-CBAB92277CA4}" type="pres">
      <dgm:prSet presAssocID="{5A8F8C17-CF8E-4850-8E5F-A2309E3E6EC4}" presName="hierChild4" presStyleCnt="0"/>
      <dgm:spPr/>
    </dgm:pt>
    <dgm:pt modelId="{A08A28B3-586D-4ADF-8DAC-8A028B794821}" type="pres">
      <dgm:prSet presAssocID="{5A8F8C17-CF8E-4850-8E5F-A2309E3E6EC4}" presName="hierChild5" presStyleCnt="0"/>
      <dgm:spPr/>
    </dgm:pt>
    <dgm:pt modelId="{1DB81E88-F588-4DD7-97E2-7D4C091DEB07}" type="pres">
      <dgm:prSet presAssocID="{E33D5F8D-0DBC-45EA-A534-F4590A15A0BF}" presName="Name37" presStyleLbl="parChTrans1D3" presStyleIdx="13" presStyleCnt="15"/>
      <dgm:spPr/>
    </dgm:pt>
    <dgm:pt modelId="{7E611E54-B973-4973-8C59-8E1185CD505E}" type="pres">
      <dgm:prSet presAssocID="{FF684A01-06D6-4E4A-91C5-7B0EC776C78E}" presName="hierRoot2" presStyleCnt="0">
        <dgm:presLayoutVars>
          <dgm:hierBranch val="init"/>
        </dgm:presLayoutVars>
      </dgm:prSet>
      <dgm:spPr/>
    </dgm:pt>
    <dgm:pt modelId="{C69E1CC2-302B-484D-9D79-C6B67605FCB3}" type="pres">
      <dgm:prSet presAssocID="{FF684A01-06D6-4E4A-91C5-7B0EC776C78E}" presName="rootComposite" presStyleCnt="0"/>
      <dgm:spPr/>
    </dgm:pt>
    <dgm:pt modelId="{14005210-E58C-45BE-A6FF-806E89B977FF}" type="pres">
      <dgm:prSet presAssocID="{FF684A01-06D6-4E4A-91C5-7B0EC776C78E}" presName="rootText" presStyleLbl="node3" presStyleIdx="13" presStyleCnt="15" custScaleX="209106" custScaleY="220589" custLinFactNeighborX="-34800" custLinFactNeighborY="8871">
        <dgm:presLayoutVars>
          <dgm:chPref val="3"/>
        </dgm:presLayoutVars>
      </dgm:prSet>
      <dgm:spPr/>
    </dgm:pt>
    <dgm:pt modelId="{1D045FDC-DCEB-4F61-ADF5-0017EB70ABD9}" type="pres">
      <dgm:prSet presAssocID="{FF684A01-06D6-4E4A-91C5-7B0EC776C78E}" presName="rootConnector" presStyleLbl="node3" presStyleIdx="13" presStyleCnt="15"/>
      <dgm:spPr/>
    </dgm:pt>
    <dgm:pt modelId="{984A095E-94FD-4101-966A-86DA2CD5CDB2}" type="pres">
      <dgm:prSet presAssocID="{FF684A01-06D6-4E4A-91C5-7B0EC776C78E}" presName="hierChild4" presStyleCnt="0"/>
      <dgm:spPr/>
    </dgm:pt>
    <dgm:pt modelId="{908A35A1-8635-4924-82CA-4B887CFCD35C}" type="pres">
      <dgm:prSet presAssocID="{FF684A01-06D6-4E4A-91C5-7B0EC776C78E}" presName="hierChild5" presStyleCnt="0"/>
      <dgm:spPr/>
    </dgm:pt>
    <dgm:pt modelId="{44085A56-7E6F-43C8-BC6F-D2C97E2BB920}" type="pres">
      <dgm:prSet presAssocID="{DC88609B-A26E-4504-AF83-DE2A59D8E4C8}" presName="Name37" presStyleLbl="parChTrans1D3" presStyleIdx="14" presStyleCnt="15"/>
      <dgm:spPr/>
    </dgm:pt>
    <dgm:pt modelId="{F82B82F7-7E55-469B-A49A-BDB5C73DFDAB}" type="pres">
      <dgm:prSet presAssocID="{8B3703DA-54D4-4998-B7DD-189D7D9828D0}" presName="hierRoot2" presStyleCnt="0">
        <dgm:presLayoutVars>
          <dgm:hierBranch val="init"/>
        </dgm:presLayoutVars>
      </dgm:prSet>
      <dgm:spPr/>
    </dgm:pt>
    <dgm:pt modelId="{678B7290-4306-402F-ADA4-465B3884CC35}" type="pres">
      <dgm:prSet presAssocID="{8B3703DA-54D4-4998-B7DD-189D7D9828D0}" presName="rootComposite" presStyleCnt="0"/>
      <dgm:spPr/>
    </dgm:pt>
    <dgm:pt modelId="{8798E3FB-63D4-4D43-AFAA-FBE15D127A05}" type="pres">
      <dgm:prSet presAssocID="{8B3703DA-54D4-4998-B7DD-189D7D9828D0}" presName="rootText" presStyleLbl="node3" presStyleIdx="14" presStyleCnt="15" custScaleX="197855" custScaleY="209576" custLinFactNeighborX="-30281" custLinFactNeighborY="4326">
        <dgm:presLayoutVars>
          <dgm:chPref val="3"/>
        </dgm:presLayoutVars>
      </dgm:prSet>
      <dgm:spPr/>
    </dgm:pt>
    <dgm:pt modelId="{1C520962-58E6-4A66-8B76-C3E3EB5DD93D}" type="pres">
      <dgm:prSet presAssocID="{8B3703DA-54D4-4998-B7DD-189D7D9828D0}" presName="rootConnector" presStyleLbl="node3" presStyleIdx="14" presStyleCnt="15"/>
      <dgm:spPr/>
    </dgm:pt>
    <dgm:pt modelId="{56256812-1083-417B-906C-9D60C3A01CDB}" type="pres">
      <dgm:prSet presAssocID="{8B3703DA-54D4-4998-B7DD-189D7D9828D0}" presName="hierChild4" presStyleCnt="0"/>
      <dgm:spPr/>
    </dgm:pt>
    <dgm:pt modelId="{708BAAB7-C230-46E8-B2BF-E89456154A69}" type="pres">
      <dgm:prSet presAssocID="{8B3703DA-54D4-4998-B7DD-189D7D9828D0}" presName="hierChild5" presStyleCnt="0"/>
      <dgm:spPr/>
    </dgm:pt>
    <dgm:pt modelId="{B7A33A89-F4AB-4738-87C6-A60D41AC6F56}" type="pres">
      <dgm:prSet presAssocID="{79E0A98C-7FFA-4028-A76F-6E1B19045A6F}" presName="hierChild5" presStyleCnt="0"/>
      <dgm:spPr/>
    </dgm:pt>
    <dgm:pt modelId="{E36BA2C3-B184-4BE8-81A8-DF48D21FB248}" type="pres">
      <dgm:prSet presAssocID="{633916AC-F434-48AE-B550-D0829740364A}" presName="hierChild3" presStyleCnt="0"/>
      <dgm:spPr/>
    </dgm:pt>
    <dgm:pt modelId="{EB4D30F5-29DD-4424-BFDD-6AA769F8E3C5}" type="pres">
      <dgm:prSet presAssocID="{BB890C5E-027F-4CDA-8FA2-74160CB5CCC5}" presName="Name111" presStyleLbl="parChTrans1D2" presStyleIdx="5" presStyleCnt="6"/>
      <dgm:spPr/>
    </dgm:pt>
    <dgm:pt modelId="{00214CC0-FF18-4AB3-AF6D-DB2B9E3DAC98}" type="pres">
      <dgm:prSet presAssocID="{51B3AB24-30F9-4D31-A7C5-A8AD1082C221}" presName="hierRoot3" presStyleCnt="0">
        <dgm:presLayoutVars>
          <dgm:hierBranch val="init"/>
        </dgm:presLayoutVars>
      </dgm:prSet>
      <dgm:spPr/>
    </dgm:pt>
    <dgm:pt modelId="{5A8B26DB-CE73-4D05-88D0-B7EE5A9B9601}" type="pres">
      <dgm:prSet presAssocID="{51B3AB24-30F9-4D31-A7C5-A8AD1082C221}" presName="rootComposite3" presStyleCnt="0"/>
      <dgm:spPr/>
    </dgm:pt>
    <dgm:pt modelId="{4632CE5D-CB7A-43B1-B431-6897FDD95C30}" type="pres">
      <dgm:prSet presAssocID="{51B3AB24-30F9-4D31-A7C5-A8AD1082C221}" presName="rootText3" presStyleLbl="asst0" presStyleIdx="0" presStyleCnt="1" custScaleX="273307" custScaleY="227627" custLinFactNeighborX="-23452" custLinFactNeighborY="-67427">
        <dgm:presLayoutVars>
          <dgm:chPref val="3"/>
        </dgm:presLayoutVars>
      </dgm:prSet>
      <dgm:spPr/>
    </dgm:pt>
    <dgm:pt modelId="{41AE23CF-36CE-4F55-8614-AEA181012181}" type="pres">
      <dgm:prSet presAssocID="{51B3AB24-30F9-4D31-A7C5-A8AD1082C221}" presName="rootConnector3" presStyleLbl="asst0" presStyleIdx="0" presStyleCnt="1"/>
      <dgm:spPr/>
    </dgm:pt>
    <dgm:pt modelId="{6C79B966-A352-4D38-80B8-73B5830C8CD1}" type="pres">
      <dgm:prSet presAssocID="{51B3AB24-30F9-4D31-A7C5-A8AD1082C221}" presName="hierChild6" presStyleCnt="0"/>
      <dgm:spPr/>
    </dgm:pt>
    <dgm:pt modelId="{82B8070C-CE39-4682-8399-36806D98B538}" type="pres">
      <dgm:prSet presAssocID="{51B3AB24-30F9-4D31-A7C5-A8AD1082C221}" presName="hierChild7" presStyleCnt="0"/>
      <dgm:spPr/>
    </dgm:pt>
  </dgm:ptLst>
  <dgm:cxnLst>
    <dgm:cxn modelId="{9724B508-5640-4AF8-891C-7DC1D5DA84EC}" type="presOf" srcId="{0193D96C-F10C-4E01-A9A5-65B72A36156C}" destId="{6CD7C2C1-02BF-48BD-A9E6-1A9BB2EF4BC1}" srcOrd="0" destOrd="0" presId="urn:microsoft.com/office/officeart/2005/8/layout/orgChart1"/>
    <dgm:cxn modelId="{B3923F0A-54CD-42A4-B0D0-7C1D895CE949}" type="presOf" srcId="{51B3AB24-30F9-4D31-A7C5-A8AD1082C221}" destId="{41AE23CF-36CE-4F55-8614-AEA181012181}" srcOrd="1" destOrd="0" presId="urn:microsoft.com/office/officeart/2005/8/layout/orgChart1"/>
    <dgm:cxn modelId="{C047C60A-0B86-4254-829F-FA08261811EE}" srcId="{B19B287D-ACA4-4B51-BDEE-723805EFF358}" destId="{44E94923-4874-48BD-B464-2F1D3A44D790}" srcOrd="0" destOrd="0" parTransId="{62B3D41C-9B3C-4678-89B1-520D9D066E8C}" sibTransId="{0CCB0795-43AB-4AD9-9F1E-4ABF6A600632}"/>
    <dgm:cxn modelId="{8AED400B-DEB2-4286-928A-13186F0B8AB5}" type="presOf" srcId="{FF684A01-06D6-4E4A-91C5-7B0EC776C78E}" destId="{14005210-E58C-45BE-A6FF-806E89B977FF}" srcOrd="0" destOrd="0" presId="urn:microsoft.com/office/officeart/2005/8/layout/orgChart1"/>
    <dgm:cxn modelId="{70142E0E-7E36-4F99-8DA2-62C8CD5EE2DA}" type="presOf" srcId="{FEF63E10-73D8-4332-A008-A0CF113E3662}" destId="{ED736B78-AD4C-4BAE-8861-746F903DDDA6}" srcOrd="0" destOrd="0" presId="urn:microsoft.com/office/officeart/2005/8/layout/orgChart1"/>
    <dgm:cxn modelId="{5E328B0F-BB4A-4EBC-BF27-91A64083088C}" type="presOf" srcId="{633916AC-F434-48AE-B550-D0829740364A}" destId="{B5B651D1-1A7F-4024-89C1-5728587DE3DF}" srcOrd="1" destOrd="0" presId="urn:microsoft.com/office/officeart/2005/8/layout/orgChart1"/>
    <dgm:cxn modelId="{19578B12-21FD-4B98-BD9F-252DABABD002}" srcId="{EB524F27-596E-4C31-B20B-BD9592F5CD9C}" destId="{57D99921-3439-453A-99D8-215A6B0E0587}" srcOrd="2" destOrd="0" parTransId="{7ED9D8C5-91E0-4A3A-AB9A-13D99DA746DA}" sibTransId="{49D68345-A716-4635-BE61-9571ADAC4152}"/>
    <dgm:cxn modelId="{A3AE9514-0F1E-45E6-B187-FEC5557E461C}" srcId="{633916AC-F434-48AE-B550-D0829740364A}" destId="{B58AB46A-499D-4B11-BE35-C2C2FF44B6D2}" srcOrd="2" destOrd="0" parTransId="{B4C617E0-97DB-4D3C-84BF-2DBEFFB41295}" sibTransId="{B0595BB4-8DE7-4792-A645-A9D252D0D215}"/>
    <dgm:cxn modelId="{6B446316-3C70-4C9E-9FBC-6362D1AC470C}" srcId="{362F292B-674F-49A4-A5A7-E4A69844EAD0}" destId="{DE319644-F4B2-4A7B-9CEF-EA585C886459}" srcOrd="1" destOrd="0" parTransId="{B1F5F793-FB83-4826-B7C4-208739177759}" sibTransId="{2CAF696A-304E-4A1F-8516-7F3D3CBEF03A}"/>
    <dgm:cxn modelId="{D2C38017-1AEE-48FC-9766-4036A63E61D5}" srcId="{E283B4D0-B6CB-4064-9529-E12954831E44}" destId="{D6CC81C6-93B2-4BBF-9226-6C1330D2ECA8}" srcOrd="0" destOrd="0" parTransId="{5A31D98B-5C89-42EA-AC01-8C1D9AAC3556}" sibTransId="{1BFB0190-AE6D-4A25-BA3F-1E1A11236AFA}"/>
    <dgm:cxn modelId="{D6ADEA17-D656-43F9-B922-4D500EF18E78}" type="presOf" srcId="{39173D85-7FF5-451F-A8EA-92BC42B8B9FB}" destId="{B0F3B3F3-1939-40B9-9C5D-61E491690CEF}" srcOrd="1" destOrd="0" presId="urn:microsoft.com/office/officeart/2005/8/layout/orgChart1"/>
    <dgm:cxn modelId="{659E1E18-A230-47D3-A752-067C4C0B5804}" type="presOf" srcId="{CD4EEE3E-B620-4886-8BBE-863A7C95D8E2}" destId="{B43A4FD7-DB55-44D1-BF55-1B074106937D}" srcOrd="0" destOrd="0" presId="urn:microsoft.com/office/officeart/2005/8/layout/orgChart1"/>
    <dgm:cxn modelId="{0A1B1219-70A1-408F-B036-5B459DEB2D95}" type="presOf" srcId="{8B3703DA-54D4-4998-B7DD-189D7D9828D0}" destId="{1C520962-58E6-4A66-8B76-C3E3EB5DD93D}" srcOrd="1" destOrd="0" presId="urn:microsoft.com/office/officeart/2005/8/layout/orgChart1"/>
    <dgm:cxn modelId="{B0854419-0A0E-4282-8439-FE6BF5CBDF54}" type="presOf" srcId="{51B3AB24-30F9-4D31-A7C5-A8AD1082C221}" destId="{4632CE5D-CB7A-43B1-B431-6897FDD95C30}" srcOrd="0" destOrd="0" presId="urn:microsoft.com/office/officeart/2005/8/layout/orgChart1"/>
    <dgm:cxn modelId="{B8D5031B-9C6E-4287-AAF9-C5E3D22D526D}" type="presOf" srcId="{79E0A98C-7FFA-4028-A76F-6E1B19045A6F}" destId="{9F2A9C0A-0AF2-40F3-A647-2B37084ABA43}" srcOrd="0" destOrd="0" presId="urn:microsoft.com/office/officeart/2005/8/layout/orgChart1"/>
    <dgm:cxn modelId="{8A0A631B-D1D3-47AC-8E27-C17E51E7C046}" type="presOf" srcId="{3D7BA91F-2F18-48A0-8B0B-BC7887F8F196}" destId="{783B5DA1-B56F-4EE8-8760-BFDE45153475}" srcOrd="0" destOrd="0" presId="urn:microsoft.com/office/officeart/2005/8/layout/orgChart1"/>
    <dgm:cxn modelId="{E53E9F1B-4BCB-49AF-A064-97EF65D1846E}" type="presOf" srcId="{5D088E91-8D49-459A-AECD-66F5E9DBE1BB}" destId="{9F8ADEA9-1216-4226-881F-207B242CF722}" srcOrd="1" destOrd="0" presId="urn:microsoft.com/office/officeart/2005/8/layout/orgChart1"/>
    <dgm:cxn modelId="{CF41001F-5BC7-422D-96D8-E47F718AEBE5}" type="presOf" srcId="{4825396A-C470-47B3-A0B7-E7AB9A08524C}" destId="{7735CC73-A16C-4711-B447-7BC4F3D28B0A}" srcOrd="0" destOrd="0" presId="urn:microsoft.com/office/officeart/2005/8/layout/orgChart1"/>
    <dgm:cxn modelId="{2165C81F-776B-4FF9-A16B-964E828B87E1}" srcId="{633916AC-F434-48AE-B550-D0829740364A}" destId="{DBAF04A4-6548-4C73-A3B6-D7D8EFF46C3D}" srcOrd="3" destOrd="0" parTransId="{A7470BDA-47E7-4422-BE1C-E1A7831A73E4}" sibTransId="{C9675694-9323-4AC9-8812-4890CC7EE014}"/>
    <dgm:cxn modelId="{4DCF1A20-83D0-4BC1-AC69-145C248E9424}" type="presOf" srcId="{362F292B-674F-49A4-A5A7-E4A69844EAD0}" destId="{6A1E30CA-DB4F-4D03-ADE8-E3FF71354A89}" srcOrd="1" destOrd="0" presId="urn:microsoft.com/office/officeart/2005/8/layout/orgChart1"/>
    <dgm:cxn modelId="{7E348520-4ED0-42C2-A774-B3B1312627C7}" type="presOf" srcId="{F3DE5D96-00B1-4885-8460-4343FDCA778D}" destId="{69BF322D-A79A-4A9D-BF1D-D3AE41A8DF6A}" srcOrd="0" destOrd="0" presId="urn:microsoft.com/office/officeart/2005/8/layout/orgChart1"/>
    <dgm:cxn modelId="{8BE54F23-40AA-4936-B2CD-509BA6332484}" type="presOf" srcId="{A61D2E01-7995-4E78-9483-631359573D28}" destId="{78FD07A3-C93C-435D-9984-B552BA7C3565}" srcOrd="0" destOrd="0" presId="urn:microsoft.com/office/officeart/2005/8/layout/orgChart1"/>
    <dgm:cxn modelId="{5DA18F24-3782-47A3-AC94-CC04ECA8A3D5}" srcId="{B58AB46A-499D-4B11-BE35-C2C2FF44B6D2}" destId="{39173D85-7FF5-451F-A8EA-92BC42B8B9FB}" srcOrd="0" destOrd="0" parTransId="{E4B67D17-29DA-4343-B640-787FF3F3191A}" sibTransId="{70556BFF-7ED6-4880-AD1A-533C49F4211A}"/>
    <dgm:cxn modelId="{D17CAB24-ED27-49D8-A2A1-BA96F85206C7}" srcId="{B58AB46A-499D-4B11-BE35-C2C2FF44B6D2}" destId="{E283B4D0-B6CB-4064-9529-E12954831E44}" srcOrd="2" destOrd="0" parTransId="{2A2B2B10-3A5E-4BF9-BDB2-0DAC0BA0AF8F}" sibTransId="{99659019-5D76-4070-92E5-019D2E7CE810}"/>
    <dgm:cxn modelId="{B3470A25-5B15-403B-A23E-FEBE8B0C919A}" type="presOf" srcId="{AAB17CF6-E4C1-49AA-97AB-BCA6749EB9DF}" destId="{5CFDBD59-7D82-4703-BAB2-454B2537A060}" srcOrd="0" destOrd="0" presId="urn:microsoft.com/office/officeart/2005/8/layout/orgChart1"/>
    <dgm:cxn modelId="{342B2725-0883-4670-8E69-46607E6B5423}" type="presOf" srcId="{28163B73-1B48-43A0-BA9B-C44A654585A2}" destId="{F5C42724-DB97-4D71-BAD5-B516586A6FEB}" srcOrd="0" destOrd="0" presId="urn:microsoft.com/office/officeart/2005/8/layout/orgChart1"/>
    <dgm:cxn modelId="{9A3D9C26-21DD-4E92-9917-2C2CCE54FE78}" type="presOf" srcId="{26F50D4C-D1BE-46AA-B01D-BB61BEDA8C39}" destId="{91440A6B-AC4C-4748-AAFE-7C7D32E233D9}" srcOrd="0" destOrd="0" presId="urn:microsoft.com/office/officeart/2005/8/layout/orgChart1"/>
    <dgm:cxn modelId="{2C68372F-B339-4777-A3CE-7D05970A525A}" type="presOf" srcId="{18CA3D6C-7B35-48C3-B374-F689D35523BC}" destId="{283C86F8-E49C-4E86-AC2E-6770816EE9B3}" srcOrd="0" destOrd="0" presId="urn:microsoft.com/office/officeart/2005/8/layout/orgChart1"/>
    <dgm:cxn modelId="{CB18FE2F-BBCC-4271-B3C4-FA135DC2EF03}" srcId="{EB524F27-596E-4C31-B20B-BD9592F5CD9C}" destId="{5D088E91-8D49-459A-AECD-66F5E9DBE1BB}" srcOrd="0" destOrd="0" parTransId="{88B0DAF0-FCD9-4BD9-8705-AAB9DE1C85DF}" sibTransId="{F56E9709-F09E-4A27-B3CD-1F8E60A90CAB}"/>
    <dgm:cxn modelId="{EB500630-C708-4497-9823-C97899971A5E}" type="presOf" srcId="{F5FABA25-1473-4D0B-AB6D-A102127238F4}" destId="{3EC14FCE-7AF9-4A39-9797-86ABD7BA7C79}" srcOrd="1" destOrd="0" presId="urn:microsoft.com/office/officeart/2005/8/layout/orgChart1"/>
    <dgm:cxn modelId="{30508D30-7763-411A-A0A0-8D89B17B1F90}" type="presOf" srcId="{95D72C2F-38C7-4565-94DB-A6FBC123C9A9}" destId="{74CE45E7-8C6F-496A-9B79-8E9F5AA37A01}" srcOrd="0" destOrd="0" presId="urn:microsoft.com/office/officeart/2005/8/layout/orgChart1"/>
    <dgm:cxn modelId="{182F8A31-CF01-4CFD-8BAE-122CE04D4973}" type="presOf" srcId="{83049A97-2C7F-42F1-AD55-FB10D2D56F38}" destId="{8FED58C9-BD6C-4EBE-8713-229CE18B0F57}" srcOrd="0" destOrd="0" presId="urn:microsoft.com/office/officeart/2005/8/layout/orgChart1"/>
    <dgm:cxn modelId="{C3292032-3134-4ACE-A3AA-C3F5CB9E9450}" type="presOf" srcId="{5A8F8C17-CF8E-4850-8E5F-A2309E3E6EC4}" destId="{E81C4807-0D0E-4902-AA1A-3A25A552E3D5}" srcOrd="0" destOrd="0" presId="urn:microsoft.com/office/officeart/2005/8/layout/orgChart1"/>
    <dgm:cxn modelId="{C7617933-FA3A-444B-B3D8-F9452328F9ED}" srcId="{DBAF04A4-6548-4C73-A3B6-D7D8EFF46C3D}" destId="{33B8B57B-CACB-4502-9848-83A40668E7B2}" srcOrd="2" destOrd="0" parTransId="{F3DE5D96-00B1-4885-8460-4343FDCA778D}" sibTransId="{68C83F36-1FA5-4755-8EC0-16C7A97B6F75}"/>
    <dgm:cxn modelId="{500A8133-54C0-47CF-90D1-E17D8265B151}" type="presOf" srcId="{B19B287D-ACA4-4B51-BDEE-723805EFF358}" destId="{EB8923E9-C750-4A4B-8F04-713F52997162}" srcOrd="1" destOrd="0" presId="urn:microsoft.com/office/officeart/2005/8/layout/orgChart1"/>
    <dgm:cxn modelId="{F0628733-6BE6-463A-9D3F-480BFD942410}" type="presOf" srcId="{7E08DBA2-C573-47E4-B4CD-5FD7E7642DE2}" destId="{BC704A9B-B515-4694-AF3B-F2D0C29BB640}" srcOrd="0" destOrd="0" presId="urn:microsoft.com/office/officeart/2005/8/layout/orgChart1"/>
    <dgm:cxn modelId="{CD031F38-A637-417E-A524-FE5B2E7FFE0A}" type="presOf" srcId="{62E98DEB-7781-46C3-B369-499BEAD8F674}" destId="{35B1F144-457D-41E6-A96E-B4B389760F9A}" srcOrd="0" destOrd="0" presId="urn:microsoft.com/office/officeart/2005/8/layout/orgChart1"/>
    <dgm:cxn modelId="{1805CC39-FE9C-4C81-A2EC-85D5D95AAC9E}" type="presOf" srcId="{ED8F48E9-42AD-4514-969B-D75CBBFDE133}" destId="{86E3065A-2767-47D4-9F16-DDD0A2654584}" srcOrd="0" destOrd="0" presId="urn:microsoft.com/office/officeart/2005/8/layout/orgChart1"/>
    <dgm:cxn modelId="{2315363B-69B1-4D51-81ED-3C1899E29A48}" type="presOf" srcId="{CAE7A91D-C1BE-458A-8408-2E021B1163A9}" destId="{D66BFE26-CAA7-4316-85D0-138058B200F8}" srcOrd="1" destOrd="0" presId="urn:microsoft.com/office/officeart/2005/8/layout/orgChart1"/>
    <dgm:cxn modelId="{E1A2823E-276D-4883-893C-A5338936EB54}" srcId="{17717FC2-5866-4391-88A8-E92B9A81EAA1}" destId="{28163B73-1B48-43A0-BA9B-C44A654585A2}" srcOrd="0" destOrd="0" parTransId="{4825396A-C470-47B3-A0B7-E7AB9A08524C}" sibTransId="{E3FC8A48-65D1-4F21-9CAB-7274CCBB8456}"/>
    <dgm:cxn modelId="{76F7AD3E-2A2B-425C-934A-FACF81791EEA}" type="presOf" srcId="{FF684A01-06D6-4E4A-91C5-7B0EC776C78E}" destId="{1D045FDC-DCEB-4F61-ADF5-0017EB70ABD9}" srcOrd="1" destOrd="0" presId="urn:microsoft.com/office/officeart/2005/8/layout/orgChart1"/>
    <dgm:cxn modelId="{25897B3F-F906-4A2A-85B9-3A5F5FF943B7}" type="presOf" srcId="{4E78E559-649D-4B79-9F2C-6A8214DCAC51}" destId="{3F9DCBBC-7410-4A2B-AA63-C864EFA4EA3C}" srcOrd="1" destOrd="0" presId="urn:microsoft.com/office/officeart/2005/8/layout/orgChart1"/>
    <dgm:cxn modelId="{2FB35E5B-4FD0-4212-844F-DE6E5706C649}" type="presOf" srcId="{5D088E91-8D49-459A-AECD-66F5E9DBE1BB}" destId="{79B64D28-3C6F-4EBC-B366-62AB9261841D}" srcOrd="0" destOrd="0" presId="urn:microsoft.com/office/officeart/2005/8/layout/orgChart1"/>
    <dgm:cxn modelId="{31B9A35C-FE6B-4D74-989F-71E7A0A274B7}" type="presOf" srcId="{138564F2-8E92-4306-B2B8-98F08E20D228}" destId="{42FCCB01-C282-436C-BF68-43E31D33D93E}" srcOrd="1" destOrd="0" presId="urn:microsoft.com/office/officeart/2005/8/layout/orgChart1"/>
    <dgm:cxn modelId="{1F178B5D-0774-4B65-AC31-DCAA49EFE273}" type="presOf" srcId="{4259E344-F7A5-4D36-9EA0-3A4831130A65}" destId="{E9BBB1D1-0A43-472F-9F09-81C8C93527CD}" srcOrd="0" destOrd="0" presId="urn:microsoft.com/office/officeart/2005/8/layout/orgChart1"/>
    <dgm:cxn modelId="{D0BD135F-EBE6-4111-BEE8-5915CC783BE4}" type="presOf" srcId="{B655D9EF-1057-4366-B005-C9FF35CB2189}" destId="{FA4E5420-C766-4EE9-80C2-B60354D078E4}" srcOrd="0" destOrd="0" presId="urn:microsoft.com/office/officeart/2005/8/layout/orgChart1"/>
    <dgm:cxn modelId="{05C60361-5104-4FED-AB77-FFF09E9B018A}" type="presOf" srcId="{DF58C192-435D-4E3E-92D7-010E4D18380F}" destId="{753EF792-7560-4133-97B5-79FF4773698D}" srcOrd="0" destOrd="0" presId="urn:microsoft.com/office/officeart/2005/8/layout/orgChart1"/>
    <dgm:cxn modelId="{11A55062-E4D4-4758-90DA-07D12569562E}" type="presOf" srcId="{DBAF04A4-6548-4C73-A3B6-D7D8EFF46C3D}" destId="{B4399E6F-5291-465B-9A25-B532170F8A07}" srcOrd="0" destOrd="0" presId="urn:microsoft.com/office/officeart/2005/8/layout/orgChart1"/>
    <dgm:cxn modelId="{44F61A63-F71B-4C48-BD30-BB1C24AAB6DA}" type="presOf" srcId="{BB890C5E-027F-4CDA-8FA2-74160CB5CCC5}" destId="{EB4D30F5-29DD-4424-BFDD-6AA769F8E3C5}" srcOrd="0" destOrd="0" presId="urn:microsoft.com/office/officeart/2005/8/layout/orgChart1"/>
    <dgm:cxn modelId="{72096564-FC8D-4D93-BF41-A3DF3D11F8B4}" type="presOf" srcId="{A08CD437-C804-4EBA-85F0-CEC6D18F3433}" destId="{A2FCACA3-174C-4EC6-ABE6-F658B669F0E7}" srcOrd="0" destOrd="0" presId="urn:microsoft.com/office/officeart/2005/8/layout/orgChart1"/>
    <dgm:cxn modelId="{232B5964-66A4-4B11-BFD8-7F4B80BA493F}" srcId="{4F3A9EEE-6097-42E8-AB04-9A6114FB4074}" destId="{FEF63E10-73D8-4332-A008-A0CF113E3662}" srcOrd="0" destOrd="0" parTransId="{AA4E48E0-B37B-4099-A65C-611CBF6338A3}" sibTransId="{E855E558-42C3-4586-8497-616E6126AF3E}"/>
    <dgm:cxn modelId="{65079766-5AE6-4F50-9A49-9005F772CB99}" srcId="{B58AB46A-499D-4B11-BE35-C2C2FF44B6D2}" destId="{B655D9EF-1057-4366-B005-C9FF35CB2189}" srcOrd="1" destOrd="0" parTransId="{C241A69A-8DA4-4619-9B34-5FD86510565B}" sibTransId="{04A4F62A-CA95-4ECF-8C54-54A32BAD4728}"/>
    <dgm:cxn modelId="{F7557F67-0DDD-4EB5-8ED5-9FD2F06D8527}" type="presOf" srcId="{5A8F8C17-CF8E-4850-8E5F-A2309E3E6EC4}" destId="{C9F635D8-2A71-41F9-936A-96006AE09E81}" srcOrd="1" destOrd="0" presId="urn:microsoft.com/office/officeart/2005/8/layout/orgChart1"/>
    <dgm:cxn modelId="{063A1A48-BA1E-41EF-A46E-25CCC009DFB2}" type="presOf" srcId="{965D0E9D-BBC2-428E-996F-03CBC756B70B}" destId="{620057A6-9670-40A3-99DA-EF15CE021DEF}" srcOrd="1" destOrd="0" presId="urn:microsoft.com/office/officeart/2005/8/layout/orgChart1"/>
    <dgm:cxn modelId="{39B2764A-0373-4AD0-BBE3-FF01BA50EAC5}" srcId="{633916AC-F434-48AE-B550-D0829740364A}" destId="{EB524F27-596E-4C31-B20B-BD9592F5CD9C}" srcOrd="1" destOrd="0" parTransId="{44D3DF87-321C-474A-A8F5-7A54A5BF3E54}" sibTransId="{A416D831-CBA6-470F-8692-9AA87EBE39F0}"/>
    <dgm:cxn modelId="{D91F8C4A-5DA8-4270-92FC-3CDB7A621421}" srcId="{DBAF04A4-6548-4C73-A3B6-D7D8EFF46C3D}" destId="{77362487-4ECF-423E-86BC-AE6C6B582C78}" srcOrd="1" destOrd="0" parTransId="{EEA4F6BB-5919-48E5-87C6-7959DDF8E844}" sibTransId="{2DFDC5C2-14F0-4F45-800D-9C0A38A5688E}"/>
    <dgm:cxn modelId="{F690EF6A-1C0B-487B-99E2-8FA013A54B29}" type="presOf" srcId="{44D3DF87-321C-474A-A8F5-7A54A5BF3E54}" destId="{01559F03-3EDB-44BA-B73D-E7CDAFD38887}" srcOrd="0" destOrd="0" presId="urn:microsoft.com/office/officeart/2005/8/layout/orgChart1"/>
    <dgm:cxn modelId="{410EA44B-0C5D-44A0-A0F3-0F994AEB2643}" srcId="{633916AC-F434-48AE-B550-D0829740364A}" destId="{51B3AB24-30F9-4D31-A7C5-A8AD1082C221}" srcOrd="4" destOrd="0" parTransId="{BB890C5E-027F-4CDA-8FA2-74160CB5CCC5}" sibTransId="{90C0C7DE-FD92-4908-B560-F1C7B6C84EDD}"/>
    <dgm:cxn modelId="{23C7CD4D-66F4-4D62-9482-4F9837F56CB2}" type="presOf" srcId="{7D542F22-C73B-4A3D-93D9-A8DD82EFB5EE}" destId="{D643BC70-F15C-43F6-954F-DD7C2EFFC525}" srcOrd="0" destOrd="0" presId="urn:microsoft.com/office/officeart/2005/8/layout/orgChart1"/>
    <dgm:cxn modelId="{111AF76D-DCCF-4DD1-B3AC-F7C7B52C3A97}" type="presOf" srcId="{B655D9EF-1057-4366-B005-C9FF35CB2189}" destId="{709192D1-A4B2-406B-B06A-C23C92AE200B}" srcOrd="1" destOrd="0" presId="urn:microsoft.com/office/officeart/2005/8/layout/orgChart1"/>
    <dgm:cxn modelId="{284A4B6E-B43E-48DB-AA5F-217ECB06FEFF}" type="presOf" srcId="{DC88609B-A26E-4504-AF83-DE2A59D8E4C8}" destId="{44085A56-7E6F-43C8-BC6F-D2C97E2BB920}" srcOrd="0" destOrd="0" presId="urn:microsoft.com/office/officeart/2005/8/layout/orgChart1"/>
    <dgm:cxn modelId="{6255066F-A825-4A9C-934D-28B3885803DC}" type="presOf" srcId="{5A31D98B-5C89-42EA-AC01-8C1D9AAC3556}" destId="{6F665AB6-C192-4E51-ACD5-4E436A9E4AEB}" srcOrd="0" destOrd="0" presId="urn:microsoft.com/office/officeart/2005/8/layout/orgChart1"/>
    <dgm:cxn modelId="{0B197E4F-A169-4335-A5D4-627BF3B8EEDD}" type="presOf" srcId="{2A9A76C9-66BE-4249-A62B-1B11270B6455}" destId="{2D817705-712B-4B2C-92E2-32893DA18B11}" srcOrd="0" destOrd="0" presId="urn:microsoft.com/office/officeart/2005/8/layout/orgChart1"/>
    <dgm:cxn modelId="{77652A51-4C11-4436-89B5-C9955CDD7122}" type="presOf" srcId="{79E0A98C-7FFA-4028-A76F-6E1B19045A6F}" destId="{B146E546-7E3B-472F-B4A0-254CC6DFDE13}" srcOrd="1" destOrd="0" presId="urn:microsoft.com/office/officeart/2005/8/layout/orgChart1"/>
    <dgm:cxn modelId="{72BC5051-5039-45EB-8366-242E627F2C25}" type="presOf" srcId="{44E94923-4874-48BD-B464-2F1D3A44D790}" destId="{1FC1FB80-A915-4A0E-9529-8D4420D4C067}" srcOrd="0" destOrd="0" presId="urn:microsoft.com/office/officeart/2005/8/layout/orgChart1"/>
    <dgm:cxn modelId="{FEFD2072-D3CA-4CF6-BBDD-42A347325819}" srcId="{633916AC-F434-48AE-B550-D0829740364A}" destId="{B19B287D-ACA4-4B51-BDEE-723805EFF358}" srcOrd="0" destOrd="0" parTransId="{4259E344-F7A5-4D36-9EA0-3A4831130A65}" sibTransId="{C660BCB3-1D0E-40D1-853A-FA9CC8632B82}"/>
    <dgm:cxn modelId="{252D7C72-E03F-4B5B-8EB2-250424ABF753}" type="presOf" srcId="{BCA1B607-B937-4E56-8810-3CDAE07CD8B1}" destId="{9DC3664B-8C03-4FA0-A9F8-954FEF04B392}" srcOrd="0" destOrd="0" presId="urn:microsoft.com/office/officeart/2005/8/layout/orgChart1"/>
    <dgm:cxn modelId="{38E3C052-4F9E-4569-B82E-A2AAF4A4063F}" type="presOf" srcId="{FE4745C5-C1CC-463D-8A01-0F4AB277F91B}" destId="{5DC9355B-B8EA-42BA-BE38-23419A87866C}" srcOrd="1" destOrd="0" presId="urn:microsoft.com/office/officeart/2005/8/layout/orgChart1"/>
    <dgm:cxn modelId="{426C5473-95E0-4861-BD1F-A75CF97074C0}" type="presOf" srcId="{80E8487F-A645-47D5-A7C0-1983FB11F62F}" destId="{BB9C2267-09CE-459F-B27E-26E9912EDA81}" srcOrd="0" destOrd="0" presId="urn:microsoft.com/office/officeart/2005/8/layout/orgChart1"/>
    <dgm:cxn modelId="{0BE18A73-6442-40D8-AEED-C307EB4AE449}" type="presOf" srcId="{44E94923-4874-48BD-B464-2F1D3A44D790}" destId="{2DAA4369-7BA5-4EC2-806F-2CFBF304FE96}" srcOrd="1" destOrd="0" presId="urn:microsoft.com/office/officeart/2005/8/layout/orgChart1"/>
    <dgm:cxn modelId="{E0CAC754-2A32-4E99-AB88-81DC6332DC3C}" srcId="{5D088E91-8D49-459A-AECD-66F5E9DBE1BB}" destId="{A61D2E01-7995-4E78-9483-631359573D28}" srcOrd="1" destOrd="0" parTransId="{80E8487F-A645-47D5-A7C0-1983FB11F62F}" sibTransId="{A8514A5B-6100-48EA-AE2F-6503070BE2BD}"/>
    <dgm:cxn modelId="{0E356176-B6FE-40B5-9131-06FB33357B17}" srcId="{B655D9EF-1057-4366-B005-C9FF35CB2189}" destId="{E9323714-E63E-4C4B-8542-99E00453C788}" srcOrd="0" destOrd="0" parTransId="{744B773A-C23E-4ED8-B408-5D9098831EBB}" sibTransId="{1798C003-D7B3-4BA0-99DB-632C137983DD}"/>
    <dgm:cxn modelId="{21A56877-B025-471C-9D27-D2A4D762FFA5}" srcId="{79E0A98C-7FFA-4028-A76F-6E1B19045A6F}" destId="{5A8F8C17-CF8E-4850-8E5F-A2309E3E6EC4}" srcOrd="1" destOrd="0" parTransId="{7E08DBA2-C573-47E4-B4CD-5FD7E7642DE2}" sibTransId="{FB5DB2D4-FB6B-4007-A2C8-8A3C812E8D06}"/>
    <dgm:cxn modelId="{CB948F57-3D1F-487B-B47C-857AF2AF6E8F}" type="presOf" srcId="{EB524F27-596E-4C31-B20B-BD9592F5CD9C}" destId="{4B2522AB-BE24-4CA6-9C9D-BF493BA59A5D}" srcOrd="0" destOrd="0" presId="urn:microsoft.com/office/officeart/2005/8/layout/orgChart1"/>
    <dgm:cxn modelId="{FC61AC77-612B-4064-BEB6-96058CF88A74}" type="presOf" srcId="{33B8B57B-CACB-4502-9848-83A40668E7B2}" destId="{41565C93-B288-454D-88E8-84863ED8AB0C}" srcOrd="0" destOrd="0" presId="urn:microsoft.com/office/officeart/2005/8/layout/orgChart1"/>
    <dgm:cxn modelId="{17F06258-CBFA-42BA-83F4-515306A42A14}" type="presOf" srcId="{6968831A-D076-479C-9ACA-3BFB1D013547}" destId="{54511912-A577-431A-B2B4-534F22F14518}" srcOrd="0" destOrd="0" presId="urn:microsoft.com/office/officeart/2005/8/layout/orgChart1"/>
    <dgm:cxn modelId="{0DB29E58-9E72-4D06-8D6B-ADFFC9D5D546}" type="presOf" srcId="{4E78E559-649D-4B79-9F2C-6A8214DCAC51}" destId="{F0EB1636-D1A6-4113-B480-AAC17CB59D1B}" srcOrd="0" destOrd="0" presId="urn:microsoft.com/office/officeart/2005/8/layout/orgChart1"/>
    <dgm:cxn modelId="{503A8479-AC6B-482C-9B94-087A4366FB23}" type="presOf" srcId="{B81490C3-3B15-4013-91E1-0B4BF8A22FC0}" destId="{30D3F4BA-7B88-4229-AB1B-1056118959DF}" srcOrd="0" destOrd="0" presId="urn:microsoft.com/office/officeart/2005/8/layout/orgChart1"/>
    <dgm:cxn modelId="{165A275A-D360-496A-A20D-3AA79AA97B16}" type="presOf" srcId="{EB524F27-596E-4C31-B20B-BD9592F5CD9C}" destId="{D2C9A227-0970-406A-8294-C88B5BB57CAA}" srcOrd="1" destOrd="0" presId="urn:microsoft.com/office/officeart/2005/8/layout/orgChart1"/>
    <dgm:cxn modelId="{0145B45A-951D-434F-99E0-5CBD6671B1F6}" type="presOf" srcId="{0E4C3BDB-D2AB-4F07-B955-91AE39280FBA}" destId="{CD23A054-4ACC-4CB4-BB41-451AB2115DDB}" srcOrd="0" destOrd="0" presId="urn:microsoft.com/office/officeart/2005/8/layout/orgChart1"/>
    <dgm:cxn modelId="{4117A27B-2AEF-4715-993D-B9854D4CFBF1}" type="presOf" srcId="{E9323714-E63E-4C4B-8542-99E00453C788}" destId="{B4466039-7928-41B0-9DB6-407D5CDA1869}" srcOrd="1" destOrd="0" presId="urn:microsoft.com/office/officeart/2005/8/layout/orgChart1"/>
    <dgm:cxn modelId="{BC72A57B-B541-4851-9492-B7EABFD8B8CD}" type="presOf" srcId="{8CC4B97F-ED57-4202-B1F3-0443765090E8}" destId="{0B57D80D-07B5-485D-B052-F55474611589}" srcOrd="1" destOrd="0" presId="urn:microsoft.com/office/officeart/2005/8/layout/orgChart1"/>
    <dgm:cxn modelId="{DFA7937D-5C61-4AD9-92E2-2F98C5A62506}" type="presOf" srcId="{57D99921-3439-453A-99D8-215A6B0E0587}" destId="{A351C6B9-2548-46CF-B69E-B6645BDD9D30}" srcOrd="0" destOrd="0" presId="urn:microsoft.com/office/officeart/2005/8/layout/orgChart1"/>
    <dgm:cxn modelId="{C6BAB780-756B-418F-8D8D-4A48C81BF7C9}" type="presOf" srcId="{A61D2E01-7995-4E78-9483-631359573D28}" destId="{072E6CEE-D72D-4286-B8C3-DAC4BB6698D2}" srcOrd="1" destOrd="0" presId="urn:microsoft.com/office/officeart/2005/8/layout/orgChart1"/>
    <dgm:cxn modelId="{B60F0982-919C-4C8E-9FCA-B9EB468088AE}" type="presOf" srcId="{B58AB46A-499D-4B11-BE35-C2C2FF44B6D2}" destId="{A8A4240D-3CDC-402C-ABAA-4DDE009016DB}" srcOrd="1" destOrd="0" presId="urn:microsoft.com/office/officeart/2005/8/layout/orgChart1"/>
    <dgm:cxn modelId="{449C4D84-1272-4F0D-B4ED-5E165DEE057D}" type="presOf" srcId="{39173D85-7FF5-451F-A8EA-92BC42B8B9FB}" destId="{7DE4B632-DF0A-4E14-BC29-5B58241D65E2}" srcOrd="0" destOrd="0" presId="urn:microsoft.com/office/officeart/2005/8/layout/orgChart1"/>
    <dgm:cxn modelId="{83A54686-2DF4-4524-B1DE-7D29ED93252F}" type="presOf" srcId="{FE4745C5-C1CC-463D-8A01-0F4AB277F91B}" destId="{B3E301EC-0D87-46BA-BE1D-E29EC9986659}" srcOrd="0" destOrd="0" presId="urn:microsoft.com/office/officeart/2005/8/layout/orgChart1"/>
    <dgm:cxn modelId="{39656288-CC54-4295-85CF-6EFB9E3C255C}" type="presOf" srcId="{B4C617E0-97DB-4D3C-84BF-2DBEFFB41295}" destId="{E2DA24C6-78B2-43F9-8F13-8E8BCE66FF24}" srcOrd="0" destOrd="0" presId="urn:microsoft.com/office/officeart/2005/8/layout/orgChart1"/>
    <dgm:cxn modelId="{7160B888-98EF-4490-AD2A-A1E873B02387}" type="presOf" srcId="{F5FABA25-1473-4D0B-AB6D-A102127238F4}" destId="{C7D8216B-0B36-4C35-BEB8-937CDD2D3ED9}" srcOrd="0" destOrd="0" presId="urn:microsoft.com/office/officeart/2005/8/layout/orgChart1"/>
    <dgm:cxn modelId="{FED4218A-2BBB-40B0-96B1-1B5E197B2DB0}" type="presOf" srcId="{E283B4D0-B6CB-4064-9529-E12954831E44}" destId="{10B0BB65-3845-4767-97F9-E1E0A1BB76DF}" srcOrd="1" destOrd="0" presId="urn:microsoft.com/office/officeart/2005/8/layout/orgChart1"/>
    <dgm:cxn modelId="{2384738A-F57D-4D56-A277-91515F94B702}" srcId="{79E0A98C-7FFA-4028-A76F-6E1B19045A6F}" destId="{FF684A01-06D6-4E4A-91C5-7B0EC776C78E}" srcOrd="2" destOrd="0" parTransId="{E33D5F8D-0DBC-45EA-A534-F4590A15A0BF}" sibTransId="{ACD7DF0E-CE97-44DF-BF80-C055C1357BFD}"/>
    <dgm:cxn modelId="{9344218E-EC78-4452-8D98-922BD57211A6}" srcId="{DE319644-F4B2-4A7B-9CEF-EA585C886459}" destId="{DF58C192-435D-4E3E-92D7-010E4D18380F}" srcOrd="1" destOrd="0" parTransId="{66DC63E3-A671-441D-811A-55B5A351AB31}" sibTransId="{316DB638-94C3-41A1-97EF-2A28349AED5E}"/>
    <dgm:cxn modelId="{33F3AC8E-05CB-48CC-AD0C-50DB4B64ED8B}" srcId="{362F292B-674F-49A4-A5A7-E4A69844EAD0}" destId="{4F3A9EEE-6097-42E8-AB04-9A6114FB4074}" srcOrd="0" destOrd="0" parTransId="{ED8F48E9-42AD-4514-969B-D75CBBFDE133}" sibTransId="{3919D765-2493-4692-A495-D9850339CDFF}"/>
    <dgm:cxn modelId="{EDA3678F-812B-4BC6-80AB-FF73CCBA6F16}" type="presOf" srcId="{88B0DAF0-FCD9-4BD9-8705-AAB9DE1C85DF}" destId="{C65061AC-535C-4DF5-944B-79AE9B1AE3DB}" srcOrd="0" destOrd="0" presId="urn:microsoft.com/office/officeart/2005/8/layout/orgChart1"/>
    <dgm:cxn modelId="{3A244A91-732E-4C85-9FFE-39757F8FEE9F}" type="presOf" srcId="{D6CC81C6-93B2-4BBF-9226-6C1330D2ECA8}" destId="{084001A5-EB02-4966-AB42-E4A0271332AE}" srcOrd="0" destOrd="0" presId="urn:microsoft.com/office/officeart/2005/8/layout/orgChart1"/>
    <dgm:cxn modelId="{7D8EB395-7494-4862-A595-F9FDD80C8089}" type="presOf" srcId="{FE27C562-463A-4CFB-B07E-EFFAB62ED0E5}" destId="{FB1A5024-34C5-476D-844C-C7FCEB34130F}" srcOrd="0" destOrd="0" presId="urn:microsoft.com/office/officeart/2005/8/layout/orgChart1"/>
    <dgm:cxn modelId="{3308BF95-C64D-4F9B-9D3D-EDF49595BB7F}" type="presOf" srcId="{744B773A-C23E-4ED8-B408-5D9098831EBB}" destId="{8FC89A97-D7C4-4F4C-A54C-8EDFCCB0F5D8}" srcOrd="0" destOrd="0" presId="urn:microsoft.com/office/officeart/2005/8/layout/orgChart1"/>
    <dgm:cxn modelId="{C26CDB95-ED8F-4372-A479-A8E18128323F}" type="presOf" srcId="{3C106974-DB72-4D12-9EFA-4095C822F5F6}" destId="{2027E678-1C8C-4362-8CEF-23AD2CE4331E}" srcOrd="1" destOrd="0" presId="urn:microsoft.com/office/officeart/2005/8/layout/orgChart1"/>
    <dgm:cxn modelId="{BFB83F97-4943-479A-A452-7F0FCF27CCE4}" srcId="{79E0A98C-7FFA-4028-A76F-6E1B19045A6F}" destId="{8B3703DA-54D4-4998-B7DD-189D7D9828D0}" srcOrd="3" destOrd="0" parTransId="{DC88609B-A26E-4504-AF83-DE2A59D8E4C8}" sibTransId="{3741E469-F6AC-429C-8FEE-5A1C6A30EA83}"/>
    <dgm:cxn modelId="{D4EC8E99-AB25-4F28-B7F5-693672E0E01F}" type="presOf" srcId="{B58AB46A-499D-4B11-BE35-C2C2FF44B6D2}" destId="{9C8E2028-804A-410E-BB61-EB7E4845FA66}" srcOrd="0" destOrd="0" presId="urn:microsoft.com/office/officeart/2005/8/layout/orgChart1"/>
    <dgm:cxn modelId="{6F68BB99-B8E3-4B07-B2D1-400A5A235B98}" type="presOf" srcId="{B19B287D-ACA4-4B51-BDEE-723805EFF358}" destId="{E547DA25-5976-4BE7-B71A-CDDB3D535928}" srcOrd="0" destOrd="0" presId="urn:microsoft.com/office/officeart/2005/8/layout/orgChart1"/>
    <dgm:cxn modelId="{E08D4B9B-3F67-4A43-8D4B-518DFCA871AA}" type="presOf" srcId="{3C106974-DB72-4D12-9EFA-4095C822F5F6}" destId="{A00EC052-5CEC-4B8E-989A-38BDF8F3C395}" srcOrd="0" destOrd="0" presId="urn:microsoft.com/office/officeart/2005/8/layout/orgChart1"/>
    <dgm:cxn modelId="{6503449C-03C5-4F99-974A-C4AA787A109C}" srcId="{0E4C3BDB-D2AB-4F07-B955-91AE39280FBA}" destId="{FE4745C5-C1CC-463D-8A01-0F4AB277F91B}" srcOrd="0" destOrd="0" parTransId="{59F4F15D-98D6-42C6-A55A-32B5002FC609}" sibTransId="{E889DBDE-0F90-4468-A521-17DC72E7DB58}"/>
    <dgm:cxn modelId="{4FA2E39C-754E-4D57-8426-6F97E21EE465}" srcId="{DE319644-F4B2-4A7B-9CEF-EA585C886459}" destId="{138564F2-8E92-4306-B2B8-98F08E20D228}" srcOrd="0" destOrd="0" parTransId="{2A9A76C9-66BE-4249-A62B-1B11270B6455}" sibTransId="{C8CB24E9-22F6-4784-9AD2-AA0B2D5E6942}"/>
    <dgm:cxn modelId="{1BD35B9E-2379-457C-9DE3-A7A9F56F8ECA}" type="presOf" srcId="{C5122451-B1B5-46C0-8C5C-8450FDE9002E}" destId="{7CFEE1BE-77FE-4F74-8E07-1DEFD1B93FC4}" srcOrd="0" destOrd="0" presId="urn:microsoft.com/office/officeart/2005/8/layout/orgChart1"/>
    <dgm:cxn modelId="{3B31359F-2643-42F1-A700-DC243B6F52D5}" type="presOf" srcId="{57D99921-3439-453A-99D8-215A6B0E0587}" destId="{DB153AF2-8F97-4F65-B8C0-AE0DBACCECD5}" srcOrd="1" destOrd="0" presId="urn:microsoft.com/office/officeart/2005/8/layout/orgChart1"/>
    <dgm:cxn modelId="{AE7D6B9F-A83F-48E2-B95E-C6033CE6A4FA}" type="presOf" srcId="{8E9D0E05-E4D6-4B25-B662-E190B14AF901}" destId="{42AACBBD-4939-4955-B9E9-0F1551B0720D}" srcOrd="0" destOrd="0" presId="urn:microsoft.com/office/officeart/2005/8/layout/orgChart1"/>
    <dgm:cxn modelId="{8B7DE69F-7123-4A24-B3B1-4C4240BC8902}" type="presOf" srcId="{17717FC2-5866-4391-88A8-E92B9A81EAA1}" destId="{80BB2119-1C0F-47BB-9B82-2D1C096C331C}" srcOrd="1" destOrd="0" presId="urn:microsoft.com/office/officeart/2005/8/layout/orgChart1"/>
    <dgm:cxn modelId="{5F8D36A0-9E29-4965-85AE-4C993EC0C23F}" type="presOf" srcId="{3D7BA91F-2F18-48A0-8B0B-BC7887F8F196}" destId="{20BB0476-A3CF-4750-9F5E-A887846BD835}" srcOrd="1" destOrd="0" presId="urn:microsoft.com/office/officeart/2005/8/layout/orgChart1"/>
    <dgm:cxn modelId="{C4FA26A3-65BF-4780-AFBE-646E5395E414}" type="presOf" srcId="{26F50D4C-D1BE-46AA-B01D-BB61BEDA8C39}" destId="{2BA10CB6-B9EC-4412-9B2F-E4138BCB6840}" srcOrd="1" destOrd="0" presId="urn:microsoft.com/office/officeart/2005/8/layout/orgChart1"/>
    <dgm:cxn modelId="{5AAD83A5-ADC2-4D68-9B94-C0FD5DE60080}" type="presOf" srcId="{DE319644-F4B2-4A7B-9CEF-EA585C886459}" destId="{9895182A-CA5D-4827-A401-138ED7B15ECD}" srcOrd="0" destOrd="0" presId="urn:microsoft.com/office/officeart/2005/8/layout/orgChart1"/>
    <dgm:cxn modelId="{C826CAA5-7982-4555-BAE4-1BE749E9C814}" type="presOf" srcId="{6968831A-D076-479C-9ACA-3BFB1D013547}" destId="{C6513817-240A-4B8B-91CD-6BCE8B087EB9}" srcOrd="1" destOrd="0" presId="urn:microsoft.com/office/officeart/2005/8/layout/orgChart1"/>
    <dgm:cxn modelId="{C3D4B5A7-7A13-405A-87E8-E58E83898B3A}" type="presOf" srcId="{C5122451-B1B5-46C0-8C5C-8450FDE9002E}" destId="{53870612-4A18-4626-ABED-D442B939E736}" srcOrd="1" destOrd="0" presId="urn:microsoft.com/office/officeart/2005/8/layout/orgChart1"/>
    <dgm:cxn modelId="{EFA66AA8-6817-4BF2-81ED-64D73DB43E52}" srcId="{DBAF04A4-6548-4C73-A3B6-D7D8EFF46C3D}" destId="{362F292B-674F-49A4-A5A7-E4A69844EAD0}" srcOrd="0" destOrd="0" parTransId="{83049A97-2C7F-42F1-AD55-FB10D2D56F38}" sibTransId="{ACAA5B7E-B3F0-432E-8566-7518247F89D8}"/>
    <dgm:cxn modelId="{BC8DF4A9-E855-4A03-BBB6-DDFF939AD511}" srcId="{17717FC2-5866-4391-88A8-E92B9A81EAA1}" destId="{965D0E9D-BBC2-428E-996F-03CBC756B70B}" srcOrd="1" destOrd="0" parTransId="{BCA1B607-B937-4E56-8810-3CDAE07CD8B1}" sibTransId="{DC77D525-E7B4-4B22-980A-B199BE77EB14}"/>
    <dgm:cxn modelId="{CC2148AA-B36D-4D63-A701-0FC4C79F6AF8}" srcId="{633916AC-F434-48AE-B550-D0829740364A}" destId="{79E0A98C-7FFA-4028-A76F-6E1B19045A6F}" srcOrd="5" destOrd="0" parTransId="{FD4E97A6-7C76-434C-87D7-2A26ABDE2C46}" sibTransId="{49C47893-2D2F-41F5-BE4C-EC420F57764C}"/>
    <dgm:cxn modelId="{B0D2DDAE-FBB2-4C5A-8340-3CF729C615F3}" type="presOf" srcId="{C241A69A-8DA4-4619-9B34-5FD86510565B}" destId="{66792DEB-A5A0-463A-8079-FD8E63957ED5}" srcOrd="0" destOrd="0" presId="urn:microsoft.com/office/officeart/2005/8/layout/orgChart1"/>
    <dgm:cxn modelId="{3B71BBAF-202C-4899-9C01-F48F081800A2}" type="presOf" srcId="{28163B73-1B48-43A0-BA9B-C44A654585A2}" destId="{1BD1EB3F-EDDF-41C8-8D4A-629CC35B91DF}" srcOrd="1" destOrd="0" presId="urn:microsoft.com/office/officeart/2005/8/layout/orgChart1"/>
    <dgm:cxn modelId="{6B0B56B5-BAD7-4D29-BAF5-DAFB7572D782}" srcId="{B73295E5-D3E2-4206-81FF-A01224686881}" destId="{633916AC-F434-48AE-B550-D0829740364A}" srcOrd="0" destOrd="0" parTransId="{4C3AE6C4-4D9D-40A2-B4C7-0DD44BBE70C4}" sibTransId="{7B0D8A7E-A0DE-4B66-BA80-D2E44366E72D}"/>
    <dgm:cxn modelId="{FEAB88B7-2CB3-45A3-9291-18A4AC41D4B8}" srcId="{79E0A98C-7FFA-4028-A76F-6E1B19045A6F}" destId="{8CC4B97F-ED57-4202-B1F3-0443765090E8}" srcOrd="0" destOrd="0" parTransId="{B81490C3-3B15-4013-91E1-0B4BF8A22FC0}" sibTransId="{6226A2B2-9512-4126-A3F3-503852072DAB}"/>
    <dgm:cxn modelId="{B2D21FBB-132A-4639-B774-D88EC071CCC4}" type="presOf" srcId="{77362487-4ECF-423E-86BC-AE6C6B582C78}" destId="{BE3BAC56-94B0-4E94-921D-1E021D9D0052}" srcOrd="1" destOrd="0" presId="urn:microsoft.com/office/officeart/2005/8/layout/orgChart1"/>
    <dgm:cxn modelId="{883EBABB-797D-4253-A0A3-D4D249360C59}" srcId="{5D088E91-8D49-459A-AECD-66F5E9DBE1BB}" destId="{CAE7A91D-C1BE-458A-8408-2E021B1163A9}" srcOrd="2" destOrd="0" parTransId="{CD4EEE3E-B620-4886-8BBE-863A7C95D8E2}" sibTransId="{A5034730-6C80-45FE-B98B-F5D59BA8A37C}"/>
    <dgm:cxn modelId="{2DBD4ABC-3423-4FF7-B47D-61D03C1B83CD}" srcId="{B58AB46A-499D-4B11-BE35-C2C2FF44B6D2}" destId="{0E4C3BDB-D2AB-4F07-B955-91AE39280FBA}" srcOrd="3" destOrd="0" parTransId="{1EE50404-2A46-42E1-9D2F-9132BDDF8E42}" sibTransId="{B900F4AB-FDF0-477B-839C-D7CED28F479E}"/>
    <dgm:cxn modelId="{0A243FBE-29C4-4BDF-A51C-DC3B4020547C}" srcId="{4F3A9EEE-6097-42E8-AB04-9A6114FB4074}" destId="{6968831A-D076-479C-9ACA-3BFB1D013547}" srcOrd="1" destOrd="0" parTransId="{03897EAF-2069-408A-80B1-E2D9BD88A66F}" sibTransId="{5FD729BE-A200-418C-876F-0E08DC7CF043}"/>
    <dgm:cxn modelId="{259B3DBF-BD66-4763-AA95-998EA95D643A}" type="presOf" srcId="{D6CC81C6-93B2-4BBF-9226-6C1330D2ECA8}" destId="{9FDC0382-5427-46B1-A6C6-F72B68F08DFC}" srcOrd="1" destOrd="0" presId="urn:microsoft.com/office/officeart/2005/8/layout/orgChart1"/>
    <dgm:cxn modelId="{F2A380C0-61B9-4C79-9183-8BD3F8F43F43}" type="presOf" srcId="{F23F6D02-C68B-4224-AA6B-A462F6BBF174}" destId="{957C1643-46DC-4DFC-B2A7-DE98612E002A}" srcOrd="0" destOrd="0" presId="urn:microsoft.com/office/officeart/2005/8/layout/orgChart1"/>
    <dgm:cxn modelId="{8680A8C2-4AAD-443E-B7B2-32DC2BB62551}" type="presOf" srcId="{A7470BDA-47E7-4422-BE1C-E1A7831A73E4}" destId="{1F0F370D-2D38-4E69-A148-21E817F4A0BB}" srcOrd="0" destOrd="0" presId="urn:microsoft.com/office/officeart/2005/8/layout/orgChart1"/>
    <dgm:cxn modelId="{303A36C6-0FC9-44AC-ACA9-B86D7D2703CC}" type="presOf" srcId="{B1F5F793-FB83-4826-B7C4-208739177759}" destId="{E5F5A875-C6DB-456B-B881-D90AB32C359E}" srcOrd="0" destOrd="0" presId="urn:microsoft.com/office/officeart/2005/8/layout/orgChart1"/>
    <dgm:cxn modelId="{7F0996C6-34AB-492B-8B94-C5FA4119C4B0}" type="presOf" srcId="{59F4F15D-98D6-42C6-A55A-32B5002FC609}" destId="{A23623E2-B8C0-4C14-B3C2-730CB3CDF6F3}" srcOrd="0" destOrd="0" presId="urn:microsoft.com/office/officeart/2005/8/layout/orgChart1"/>
    <dgm:cxn modelId="{2EDB97C6-7E2F-4E11-83DA-C6C2414645EE}" type="presOf" srcId="{4F3A9EEE-6097-42E8-AB04-9A6114FB4074}" destId="{538C0117-0A0C-4072-B629-0500D7A243FC}" srcOrd="1" destOrd="0" presId="urn:microsoft.com/office/officeart/2005/8/layout/orgChart1"/>
    <dgm:cxn modelId="{0041BAC6-079C-43CE-9AF6-F68185060B48}" srcId="{33B8B57B-CACB-4502-9848-83A40668E7B2}" destId="{A08CD437-C804-4EBA-85F0-CEC6D18F3433}" srcOrd="0" destOrd="0" parTransId="{8E9D0E05-E4D6-4B25-B662-E190B14AF901}" sibTransId="{1A7C104A-C2E0-484F-8CA3-427357C84832}"/>
    <dgm:cxn modelId="{6E786CC8-5389-4388-9268-DD5C40BF1800}" type="presOf" srcId="{77362487-4ECF-423E-86BC-AE6C6B582C78}" destId="{E46F2D1F-AF4C-4198-9881-E68B1F28C0C7}" srcOrd="0" destOrd="0" presId="urn:microsoft.com/office/officeart/2005/8/layout/orgChart1"/>
    <dgm:cxn modelId="{851F23C9-ED7B-435C-8805-AA6E2A21ECA4}" type="presOf" srcId="{965D0E9D-BBC2-428E-996F-03CBC756B70B}" destId="{5004B177-3DA0-4EEC-9330-08BF3DF7C1C2}" srcOrd="0" destOrd="0" presId="urn:microsoft.com/office/officeart/2005/8/layout/orgChart1"/>
    <dgm:cxn modelId="{008689C9-2A01-4551-8D59-4D3B08A6D7BC}" srcId="{EB524F27-596E-4C31-B20B-BD9592F5CD9C}" destId="{17717FC2-5866-4391-88A8-E92B9A81EAA1}" srcOrd="1" destOrd="0" parTransId="{18CA3D6C-7B35-48C3-B374-F689D35523BC}" sibTransId="{5FAA7AE1-39F7-4539-9B41-75BB25B843C6}"/>
    <dgm:cxn modelId="{C3E6FCCA-F6E5-41E6-9E2D-EC1B88CD397B}" type="presOf" srcId="{33B8B57B-CACB-4502-9848-83A40668E7B2}" destId="{7C40D204-577B-4735-A83B-E3D7FAAA787C}" srcOrd="1" destOrd="0" presId="urn:microsoft.com/office/officeart/2005/8/layout/orgChart1"/>
    <dgm:cxn modelId="{9A7350D0-886F-47C4-BE19-625D52993B26}" type="presOf" srcId="{CAE7A91D-C1BE-458A-8408-2E021B1163A9}" destId="{C7D81203-1FA9-4601-B780-4F7A88320DBC}" srcOrd="0" destOrd="0" presId="urn:microsoft.com/office/officeart/2005/8/layout/orgChart1"/>
    <dgm:cxn modelId="{A2A50FD5-3665-493D-8A91-18F18F0DA3BC}" srcId="{5D088E91-8D49-459A-AECD-66F5E9DBE1BB}" destId="{4E78E559-649D-4B79-9F2C-6A8214DCAC51}" srcOrd="0" destOrd="0" parTransId="{95D72C2F-38C7-4565-94DB-A6FBC123C9A9}" sibTransId="{26D1986F-593D-457A-97B1-15DE3D951E15}"/>
    <dgm:cxn modelId="{52988AD6-B5D9-4782-A4F1-977AF7B67A54}" srcId="{17717FC2-5866-4391-88A8-E92B9A81EAA1}" destId="{AAB17CF6-E4C1-49AA-97AB-BCA6749EB9DF}" srcOrd="2" destOrd="0" parTransId="{62E98DEB-7781-46C3-B369-499BEAD8F674}" sibTransId="{8B332CBF-0CF9-4871-9F12-1B2814F6AEC1}"/>
    <dgm:cxn modelId="{9407EFD6-6132-4A72-8068-0BE4B697B6E5}" type="presOf" srcId="{7ED9D8C5-91E0-4A3A-AB9A-13D99DA746DA}" destId="{31FCA717-E289-4984-A646-139C414F202F}" srcOrd="0" destOrd="0" presId="urn:microsoft.com/office/officeart/2005/8/layout/orgChart1"/>
    <dgm:cxn modelId="{2EC282D8-AB03-488F-9018-977FB8C3A176}" type="presOf" srcId="{138564F2-8E92-4306-B2B8-98F08E20D228}" destId="{134EF1AA-5B5F-401B-BA31-9DEFDC9CFEF1}" srcOrd="0" destOrd="0" presId="urn:microsoft.com/office/officeart/2005/8/layout/orgChart1"/>
    <dgm:cxn modelId="{5804B1D8-1652-40EE-A275-8647E4F60CAE}" type="presOf" srcId="{E9323714-E63E-4C4B-8542-99E00453C788}" destId="{ABA535F7-DFB5-41A8-814D-F55F47B3E8E2}" srcOrd="0" destOrd="0" presId="urn:microsoft.com/office/officeart/2005/8/layout/orgChart1"/>
    <dgm:cxn modelId="{B7AFEDD9-A3DC-4DFE-9B86-28C99965B566}" type="presOf" srcId="{0E4C3BDB-D2AB-4F07-B955-91AE39280FBA}" destId="{A0248F4B-BD3A-4B15-AF9F-28EC593A9A33}" srcOrd="1" destOrd="0" presId="urn:microsoft.com/office/officeart/2005/8/layout/orgChart1"/>
    <dgm:cxn modelId="{860BFBD9-7CA6-425F-9B52-DF0A5E54F395}" type="presOf" srcId="{FEF63E10-73D8-4332-A008-A0CF113E3662}" destId="{631C6E49-801E-4F33-99F1-0834BD9D591C}" srcOrd="1" destOrd="0" presId="urn:microsoft.com/office/officeart/2005/8/layout/orgChart1"/>
    <dgm:cxn modelId="{1231E5DB-EAF8-4C38-A0E7-9467CDE112AD}" type="presOf" srcId="{2A2B2B10-3A5E-4BF9-BDB2-0DAC0BA0AF8F}" destId="{0328B09A-EC6A-431E-82E3-56BB65774839}" srcOrd="0" destOrd="0" presId="urn:microsoft.com/office/officeart/2005/8/layout/orgChart1"/>
    <dgm:cxn modelId="{BC5442DC-9A59-449F-A95C-AB19456B95AE}" type="presOf" srcId="{62B3D41C-9B3C-4678-89B1-520D9D066E8C}" destId="{F18375E7-03CC-445D-AA39-93476DE0EC79}" srcOrd="0" destOrd="0" presId="urn:microsoft.com/office/officeart/2005/8/layout/orgChart1"/>
    <dgm:cxn modelId="{2A8096DC-4C29-4E50-9C21-0626FAA135A9}" type="presOf" srcId="{A08CD437-C804-4EBA-85F0-CEC6D18F3433}" destId="{C480323A-F6C7-4FDB-938F-224D071EA9E6}" srcOrd="1" destOrd="0" presId="urn:microsoft.com/office/officeart/2005/8/layout/orgChart1"/>
    <dgm:cxn modelId="{9D30ADDD-EC26-4E5D-9668-56271EC8CC81}" srcId="{77362487-4ECF-423E-86BC-AE6C6B582C78}" destId="{26F50D4C-D1BE-46AA-B01D-BB61BEDA8C39}" srcOrd="2" destOrd="0" parTransId="{F23F6D02-C68B-4224-AA6B-A462F6BBF174}" sibTransId="{7C9A4646-2523-4295-A52B-7CF0FD4FCE6F}"/>
    <dgm:cxn modelId="{37BC38DE-F731-4A53-9F31-1B55842EBA69}" type="presOf" srcId="{DBAF04A4-6548-4C73-A3B6-D7D8EFF46C3D}" destId="{3E6DD4B8-5339-49C0-AB29-7906C24B0012}" srcOrd="1" destOrd="0" presId="urn:microsoft.com/office/officeart/2005/8/layout/orgChart1"/>
    <dgm:cxn modelId="{A2EAC6DE-8353-4EA2-81BB-70083E725A12}" type="presOf" srcId="{E33D5F8D-0DBC-45EA-A534-F4590A15A0BF}" destId="{1DB81E88-F588-4DD7-97E2-7D4C091DEB07}" srcOrd="0" destOrd="0" presId="urn:microsoft.com/office/officeart/2005/8/layout/orgChart1"/>
    <dgm:cxn modelId="{9C1DCCE1-D687-4F13-8224-D2C037D40624}" type="presOf" srcId="{E283B4D0-B6CB-4064-9529-E12954831E44}" destId="{1C5157EE-0794-4413-B7AA-184C9A116F0F}" srcOrd="0" destOrd="0" presId="urn:microsoft.com/office/officeart/2005/8/layout/orgChart1"/>
    <dgm:cxn modelId="{DCC7DEE1-4ECD-4192-88E4-8043D816EB0F}" type="presOf" srcId="{1EE50404-2A46-42E1-9D2F-9132BDDF8E42}" destId="{F784248E-7D5A-4AAA-9AEF-0FD2D463F006}" srcOrd="0" destOrd="0" presId="urn:microsoft.com/office/officeart/2005/8/layout/orgChart1"/>
    <dgm:cxn modelId="{71BEE1E1-0F31-4A37-95E1-A0D67A2199A2}" type="presOf" srcId="{ABBA4285-1921-4D1A-8C87-D991B88ACAF2}" destId="{6BAE8368-3AA0-4216-BB44-1137B22FDCB2}" srcOrd="0" destOrd="0" presId="urn:microsoft.com/office/officeart/2005/8/layout/orgChart1"/>
    <dgm:cxn modelId="{5027CAE2-8ABF-4191-B6A9-0D74CD7D111C}" type="presOf" srcId="{17717FC2-5866-4391-88A8-E92B9A81EAA1}" destId="{143240B7-9A3D-43D6-9DF9-708C4B030D83}" srcOrd="0" destOrd="0" presId="urn:microsoft.com/office/officeart/2005/8/layout/orgChart1"/>
    <dgm:cxn modelId="{C184CCE2-AB51-453C-AFF6-F843F807C304}" type="presOf" srcId="{DE319644-F4B2-4A7B-9CEF-EA585C886459}" destId="{16A0852F-9011-4BFD-9BE2-753982555497}" srcOrd="1" destOrd="0" presId="urn:microsoft.com/office/officeart/2005/8/layout/orgChart1"/>
    <dgm:cxn modelId="{448CCDE3-3F50-405B-8929-FA8A4FAB7567}" type="presOf" srcId="{633916AC-F434-48AE-B550-D0829740364A}" destId="{A8BB07CA-BB67-405F-964E-75C99BE010C4}" srcOrd="0" destOrd="0" presId="urn:microsoft.com/office/officeart/2005/8/layout/orgChart1"/>
    <dgm:cxn modelId="{F49893E4-09BF-4EC9-9620-B0C6AA85D06B}" type="presOf" srcId="{B73295E5-D3E2-4206-81FF-A01224686881}" destId="{C0118C65-E1FC-4B93-9519-A026A68E9DE1}" srcOrd="0" destOrd="0" presId="urn:microsoft.com/office/officeart/2005/8/layout/orgChart1"/>
    <dgm:cxn modelId="{5247D4E7-FF76-4C1B-A794-550077D39382}" srcId="{77362487-4ECF-423E-86BC-AE6C6B582C78}" destId="{F5FABA25-1473-4D0B-AB6D-A102127238F4}" srcOrd="1" destOrd="0" parTransId="{FE27C562-463A-4CFB-B07E-EFFAB62ED0E5}" sibTransId="{B34BD843-945A-4D79-9828-A4B01B53C3E2}"/>
    <dgm:cxn modelId="{C00C60E9-8179-4AF2-BB08-0687C7F7B93C}" type="presOf" srcId="{EEA4F6BB-5919-48E5-87C6-7959DDF8E844}" destId="{04AE9AA7-F84B-4767-9D4D-CFEE28CF2784}" srcOrd="0" destOrd="0" presId="urn:microsoft.com/office/officeart/2005/8/layout/orgChart1"/>
    <dgm:cxn modelId="{A5A25AE9-2F70-466D-B6AD-EAD9D48C2B01}" type="presOf" srcId="{4F3A9EEE-6097-42E8-AB04-9A6114FB4074}" destId="{3F115F14-8CB5-48E1-B788-01191F93A8F3}" srcOrd="0" destOrd="0" presId="urn:microsoft.com/office/officeart/2005/8/layout/orgChart1"/>
    <dgm:cxn modelId="{073AFEE9-985C-4DA5-B532-246A7F519EF4}" type="presOf" srcId="{66DC63E3-A671-441D-811A-55B5A351AB31}" destId="{583EF0AC-9AD3-430D-B565-6B45928FD7A2}" srcOrd="0" destOrd="0" presId="urn:microsoft.com/office/officeart/2005/8/layout/orgChart1"/>
    <dgm:cxn modelId="{52DC67ED-8585-4BD3-814A-D3868DEBBB28}" type="presOf" srcId="{E4B67D17-29DA-4343-B640-787FF3F3191A}" destId="{063C730B-07A1-410E-A5D5-6CAB279AAAD6}" srcOrd="0" destOrd="0" presId="urn:microsoft.com/office/officeart/2005/8/layout/orgChart1"/>
    <dgm:cxn modelId="{D22C90EF-DC48-407E-8064-086C43329785}" type="presOf" srcId="{FD4E97A6-7C76-434C-87D7-2A26ABDE2C46}" destId="{D292CE1D-0796-4BEB-964A-8EFF1A91C59D}" srcOrd="0" destOrd="0" presId="urn:microsoft.com/office/officeart/2005/8/layout/orgChart1"/>
    <dgm:cxn modelId="{DCA77EF0-F9F5-4743-9F58-A61078A7E93F}" type="presOf" srcId="{DF58C192-435D-4E3E-92D7-010E4D18380F}" destId="{9337D9B4-838B-4200-804C-0E9A2A16241F}" srcOrd="1" destOrd="0" presId="urn:microsoft.com/office/officeart/2005/8/layout/orgChart1"/>
    <dgm:cxn modelId="{ACAF55F1-9E4E-45E7-9383-F9A08AD42E7E}" type="presOf" srcId="{362F292B-674F-49A4-A5A7-E4A69844EAD0}" destId="{332AE7A3-A9B1-4C60-8119-42555B6F8318}" srcOrd="0" destOrd="0" presId="urn:microsoft.com/office/officeart/2005/8/layout/orgChart1"/>
    <dgm:cxn modelId="{B0FF18F2-07F5-4562-8343-DAF0DB88B01B}" type="presOf" srcId="{8CC4B97F-ED57-4202-B1F3-0443765090E8}" destId="{E21A6676-1440-4FA7-9A3A-A5C2751FFA1B}" srcOrd="0" destOrd="0" presId="urn:microsoft.com/office/officeart/2005/8/layout/orgChart1"/>
    <dgm:cxn modelId="{CA0D30F2-62E6-4E2E-8657-208A8B23A6E2}" type="presOf" srcId="{AAB17CF6-E4C1-49AA-97AB-BCA6749EB9DF}" destId="{9E79EC6F-B795-443E-9A1F-68ECEF72C9D4}" srcOrd="1" destOrd="0" presId="urn:microsoft.com/office/officeart/2005/8/layout/orgChart1"/>
    <dgm:cxn modelId="{1BBF1FF5-093C-4D7F-BFA7-8CCC252892BA}" srcId="{B655D9EF-1057-4366-B005-C9FF35CB2189}" destId="{3D7BA91F-2F18-48A0-8B0B-BC7887F8F196}" srcOrd="1" destOrd="0" parTransId="{0193D96C-F10C-4E01-A9A5-65B72A36156C}" sibTransId="{93BB16A7-1ABE-4FC9-B954-F305C36ADD01}"/>
    <dgm:cxn modelId="{351DDDF5-AC6E-4B72-A50C-B7B7EB0543DB}" type="presOf" srcId="{AA4E48E0-B37B-4099-A65C-611CBF6338A3}" destId="{8BCA5C87-005C-4D15-A531-382622FD1DEA}" srcOrd="0" destOrd="0" presId="urn:microsoft.com/office/officeart/2005/8/layout/orgChart1"/>
    <dgm:cxn modelId="{3864FFF9-E7BF-43F7-8A68-E17AD475AC08}" type="presOf" srcId="{8B3703DA-54D4-4998-B7DD-189D7D9828D0}" destId="{8798E3FB-63D4-4D43-AFAA-FBE15D127A05}" srcOrd="0" destOrd="0" presId="urn:microsoft.com/office/officeart/2005/8/layout/orgChart1"/>
    <dgm:cxn modelId="{DD7034FE-581E-424B-9BEB-704D148A3929}" type="presOf" srcId="{03897EAF-2069-408A-80B1-E2D9BD88A66F}" destId="{976BDA00-D50C-4F8E-84B7-2DE3B53BF432}" srcOrd="0" destOrd="0" presId="urn:microsoft.com/office/officeart/2005/8/layout/orgChart1"/>
    <dgm:cxn modelId="{4B9527FF-1BC5-49F7-B13B-35A1E8871D46}" srcId="{77362487-4ECF-423E-86BC-AE6C6B582C78}" destId="{C5122451-B1B5-46C0-8C5C-8450FDE9002E}" srcOrd="3" destOrd="0" parTransId="{7D542F22-C73B-4A3D-93D9-A8DD82EFB5EE}" sibTransId="{6DC10366-3CE0-47DD-B34E-FAF180901AF5}"/>
    <dgm:cxn modelId="{F41FA6FF-3F11-4178-B906-C5F9B5376885}" srcId="{77362487-4ECF-423E-86BC-AE6C6B582C78}" destId="{3C106974-DB72-4D12-9EFA-4095C822F5F6}" srcOrd="0" destOrd="0" parTransId="{ABBA4285-1921-4D1A-8C87-D991B88ACAF2}" sibTransId="{7D7E1309-A827-4259-AFBE-D41EFF60B8A7}"/>
    <dgm:cxn modelId="{FE51FA19-028B-4901-B1B0-53DF25E2C258}" type="presParOf" srcId="{C0118C65-E1FC-4B93-9519-A026A68E9DE1}" destId="{24107766-FB7F-427D-A2BD-D7E45A8E6FC3}" srcOrd="0" destOrd="0" presId="urn:microsoft.com/office/officeart/2005/8/layout/orgChart1"/>
    <dgm:cxn modelId="{19D81B1C-1E0E-4F12-A28A-31E0770182C9}" type="presParOf" srcId="{24107766-FB7F-427D-A2BD-D7E45A8E6FC3}" destId="{EAAAB6A3-BC96-41AB-9D63-A7FFBD319382}" srcOrd="0" destOrd="0" presId="urn:microsoft.com/office/officeart/2005/8/layout/orgChart1"/>
    <dgm:cxn modelId="{FAF572B3-6C48-4A2F-943B-B6E1D9C840A1}" type="presParOf" srcId="{EAAAB6A3-BC96-41AB-9D63-A7FFBD319382}" destId="{A8BB07CA-BB67-405F-964E-75C99BE010C4}" srcOrd="0" destOrd="0" presId="urn:microsoft.com/office/officeart/2005/8/layout/orgChart1"/>
    <dgm:cxn modelId="{8844FD53-2A14-44FE-8756-D70B236F6077}" type="presParOf" srcId="{EAAAB6A3-BC96-41AB-9D63-A7FFBD319382}" destId="{B5B651D1-1A7F-4024-89C1-5728587DE3DF}" srcOrd="1" destOrd="0" presId="urn:microsoft.com/office/officeart/2005/8/layout/orgChart1"/>
    <dgm:cxn modelId="{51527354-6D69-4259-87C3-48B6ABD7C166}" type="presParOf" srcId="{24107766-FB7F-427D-A2BD-D7E45A8E6FC3}" destId="{6A66126E-B846-4504-ABC4-A9CC9C0E3DD9}" srcOrd="1" destOrd="0" presId="urn:microsoft.com/office/officeart/2005/8/layout/orgChart1"/>
    <dgm:cxn modelId="{C8E9F2DA-ADD5-46B8-A8DF-11CAAFD83A45}" type="presParOf" srcId="{6A66126E-B846-4504-ABC4-A9CC9C0E3DD9}" destId="{E9BBB1D1-0A43-472F-9F09-81C8C93527CD}" srcOrd="0" destOrd="0" presId="urn:microsoft.com/office/officeart/2005/8/layout/orgChart1"/>
    <dgm:cxn modelId="{C43F2478-794E-43AC-8CA6-AA249EC91047}" type="presParOf" srcId="{6A66126E-B846-4504-ABC4-A9CC9C0E3DD9}" destId="{664B5169-A06B-4AF5-9990-A211CF81A25F}" srcOrd="1" destOrd="0" presId="urn:microsoft.com/office/officeart/2005/8/layout/orgChart1"/>
    <dgm:cxn modelId="{33962B13-0D9E-4897-9456-7FFE5413B7FC}" type="presParOf" srcId="{664B5169-A06B-4AF5-9990-A211CF81A25F}" destId="{8FC7112A-0D74-48CB-AC21-5EBD197A91F4}" srcOrd="0" destOrd="0" presId="urn:microsoft.com/office/officeart/2005/8/layout/orgChart1"/>
    <dgm:cxn modelId="{C11CED00-D7C9-448E-BA40-94FA38394764}" type="presParOf" srcId="{8FC7112A-0D74-48CB-AC21-5EBD197A91F4}" destId="{E547DA25-5976-4BE7-B71A-CDDB3D535928}" srcOrd="0" destOrd="0" presId="urn:microsoft.com/office/officeart/2005/8/layout/orgChart1"/>
    <dgm:cxn modelId="{0082CE66-1162-4475-B94C-87C788805205}" type="presParOf" srcId="{8FC7112A-0D74-48CB-AC21-5EBD197A91F4}" destId="{EB8923E9-C750-4A4B-8F04-713F52997162}" srcOrd="1" destOrd="0" presId="urn:microsoft.com/office/officeart/2005/8/layout/orgChart1"/>
    <dgm:cxn modelId="{E7BF4919-6389-4D95-B2D0-E49ECD0CDC4F}" type="presParOf" srcId="{664B5169-A06B-4AF5-9990-A211CF81A25F}" destId="{116DA816-0C55-40A7-8F35-04EAA0835C4A}" srcOrd="1" destOrd="0" presId="urn:microsoft.com/office/officeart/2005/8/layout/orgChart1"/>
    <dgm:cxn modelId="{F45AE363-5B99-4D5B-BC4F-866422FDF6DB}" type="presParOf" srcId="{116DA816-0C55-40A7-8F35-04EAA0835C4A}" destId="{F18375E7-03CC-445D-AA39-93476DE0EC79}" srcOrd="0" destOrd="0" presId="urn:microsoft.com/office/officeart/2005/8/layout/orgChart1"/>
    <dgm:cxn modelId="{4F799571-EE86-4676-A5D4-A18BFB3CE963}" type="presParOf" srcId="{116DA816-0C55-40A7-8F35-04EAA0835C4A}" destId="{42224BE8-0287-44E6-9228-23F23AF5E704}" srcOrd="1" destOrd="0" presId="urn:microsoft.com/office/officeart/2005/8/layout/orgChart1"/>
    <dgm:cxn modelId="{6C7E9E92-1259-4273-8FBD-C0CD02C0EE6F}" type="presParOf" srcId="{42224BE8-0287-44E6-9228-23F23AF5E704}" destId="{44CB3640-5A8D-4671-945A-83A5DD15DA89}" srcOrd="0" destOrd="0" presId="urn:microsoft.com/office/officeart/2005/8/layout/orgChart1"/>
    <dgm:cxn modelId="{13D490AD-820E-41EC-A4C6-C3FFE8850863}" type="presParOf" srcId="{44CB3640-5A8D-4671-945A-83A5DD15DA89}" destId="{1FC1FB80-A915-4A0E-9529-8D4420D4C067}" srcOrd="0" destOrd="0" presId="urn:microsoft.com/office/officeart/2005/8/layout/orgChart1"/>
    <dgm:cxn modelId="{8B8C946B-EECD-41D9-8029-7BE27ED46215}" type="presParOf" srcId="{44CB3640-5A8D-4671-945A-83A5DD15DA89}" destId="{2DAA4369-7BA5-4EC2-806F-2CFBF304FE96}" srcOrd="1" destOrd="0" presId="urn:microsoft.com/office/officeart/2005/8/layout/orgChart1"/>
    <dgm:cxn modelId="{8EE40658-396B-4963-B4C2-CF067F962CBF}" type="presParOf" srcId="{42224BE8-0287-44E6-9228-23F23AF5E704}" destId="{4A9787CB-EBDA-4F70-9461-D26F61ECE874}" srcOrd="1" destOrd="0" presId="urn:microsoft.com/office/officeart/2005/8/layout/orgChart1"/>
    <dgm:cxn modelId="{D5680E8D-77C0-4A56-914A-492BA64B35E4}" type="presParOf" srcId="{42224BE8-0287-44E6-9228-23F23AF5E704}" destId="{413CA5DA-2434-4AA0-8DA3-E7FEA39C435F}" srcOrd="2" destOrd="0" presId="urn:microsoft.com/office/officeart/2005/8/layout/orgChart1"/>
    <dgm:cxn modelId="{B800EAA3-7F3B-4453-B830-581B620BE538}" type="presParOf" srcId="{664B5169-A06B-4AF5-9990-A211CF81A25F}" destId="{7E180BB8-18A0-4C8F-AC9A-BA35CD53A4B3}" srcOrd="2" destOrd="0" presId="urn:microsoft.com/office/officeart/2005/8/layout/orgChart1"/>
    <dgm:cxn modelId="{7DB5200E-7460-4A86-852D-50400EA3790D}" type="presParOf" srcId="{6A66126E-B846-4504-ABC4-A9CC9C0E3DD9}" destId="{01559F03-3EDB-44BA-B73D-E7CDAFD38887}" srcOrd="2" destOrd="0" presId="urn:microsoft.com/office/officeart/2005/8/layout/orgChart1"/>
    <dgm:cxn modelId="{C58AA554-0A79-478E-A259-65848E21574F}" type="presParOf" srcId="{6A66126E-B846-4504-ABC4-A9CC9C0E3DD9}" destId="{AC3D02C0-6C66-4F08-A701-F2B083756946}" srcOrd="3" destOrd="0" presId="urn:microsoft.com/office/officeart/2005/8/layout/orgChart1"/>
    <dgm:cxn modelId="{A48D385A-5F26-4A5A-A2C3-3F0B4A031E15}" type="presParOf" srcId="{AC3D02C0-6C66-4F08-A701-F2B083756946}" destId="{E41A1CAA-D253-4DD0-B0CA-88B058317DEA}" srcOrd="0" destOrd="0" presId="urn:microsoft.com/office/officeart/2005/8/layout/orgChart1"/>
    <dgm:cxn modelId="{A1B74104-6593-4657-83B4-EA11A0005356}" type="presParOf" srcId="{E41A1CAA-D253-4DD0-B0CA-88B058317DEA}" destId="{4B2522AB-BE24-4CA6-9C9D-BF493BA59A5D}" srcOrd="0" destOrd="0" presId="urn:microsoft.com/office/officeart/2005/8/layout/orgChart1"/>
    <dgm:cxn modelId="{B80DD0E5-A46A-4E28-9451-B8946F5B3243}" type="presParOf" srcId="{E41A1CAA-D253-4DD0-B0CA-88B058317DEA}" destId="{D2C9A227-0970-406A-8294-C88B5BB57CAA}" srcOrd="1" destOrd="0" presId="urn:microsoft.com/office/officeart/2005/8/layout/orgChart1"/>
    <dgm:cxn modelId="{C984C1ED-38C0-479C-8BAE-4D239B649C62}" type="presParOf" srcId="{AC3D02C0-6C66-4F08-A701-F2B083756946}" destId="{9FC74725-F51C-437B-8298-C2D1D11C7871}" srcOrd="1" destOrd="0" presId="urn:microsoft.com/office/officeart/2005/8/layout/orgChart1"/>
    <dgm:cxn modelId="{8E80AEFF-10E2-4655-9035-C234487844E3}" type="presParOf" srcId="{9FC74725-F51C-437B-8298-C2D1D11C7871}" destId="{C65061AC-535C-4DF5-944B-79AE9B1AE3DB}" srcOrd="0" destOrd="0" presId="urn:microsoft.com/office/officeart/2005/8/layout/orgChart1"/>
    <dgm:cxn modelId="{29362338-CDE0-411E-87E7-9353CFC42770}" type="presParOf" srcId="{9FC74725-F51C-437B-8298-C2D1D11C7871}" destId="{3EED0555-99EC-40BE-BECE-34280F2CB25F}" srcOrd="1" destOrd="0" presId="urn:microsoft.com/office/officeart/2005/8/layout/orgChart1"/>
    <dgm:cxn modelId="{C61B7049-FE6F-4122-858C-B7061059FB0D}" type="presParOf" srcId="{3EED0555-99EC-40BE-BECE-34280F2CB25F}" destId="{F240C45C-2968-4290-B988-0C965571EE78}" srcOrd="0" destOrd="0" presId="urn:microsoft.com/office/officeart/2005/8/layout/orgChart1"/>
    <dgm:cxn modelId="{BC6BE6A3-D164-41DD-8127-349608D5C172}" type="presParOf" srcId="{F240C45C-2968-4290-B988-0C965571EE78}" destId="{79B64D28-3C6F-4EBC-B366-62AB9261841D}" srcOrd="0" destOrd="0" presId="urn:microsoft.com/office/officeart/2005/8/layout/orgChart1"/>
    <dgm:cxn modelId="{5ACC8B1A-7F2E-4C5D-B460-920651B72EDD}" type="presParOf" srcId="{F240C45C-2968-4290-B988-0C965571EE78}" destId="{9F8ADEA9-1216-4226-881F-207B242CF722}" srcOrd="1" destOrd="0" presId="urn:microsoft.com/office/officeart/2005/8/layout/orgChart1"/>
    <dgm:cxn modelId="{3534B6B1-0A8D-451B-93E8-0F5C72423251}" type="presParOf" srcId="{3EED0555-99EC-40BE-BECE-34280F2CB25F}" destId="{D5BD0601-1A23-4D3F-B5BA-002B5EFC3292}" srcOrd="1" destOrd="0" presId="urn:microsoft.com/office/officeart/2005/8/layout/orgChart1"/>
    <dgm:cxn modelId="{F2E68CEA-D129-4868-839F-02B015975304}" type="presParOf" srcId="{D5BD0601-1A23-4D3F-B5BA-002B5EFC3292}" destId="{74CE45E7-8C6F-496A-9B79-8E9F5AA37A01}" srcOrd="0" destOrd="0" presId="urn:microsoft.com/office/officeart/2005/8/layout/orgChart1"/>
    <dgm:cxn modelId="{4EDA6545-64DD-40BE-9B63-95E15164C3D6}" type="presParOf" srcId="{D5BD0601-1A23-4D3F-B5BA-002B5EFC3292}" destId="{E48FB9BD-B3FD-4663-AAE0-57E47C3459F1}" srcOrd="1" destOrd="0" presId="urn:microsoft.com/office/officeart/2005/8/layout/orgChart1"/>
    <dgm:cxn modelId="{7485ED3E-56AC-4D8E-A852-8F69AF71A87C}" type="presParOf" srcId="{E48FB9BD-B3FD-4663-AAE0-57E47C3459F1}" destId="{D9F47D78-926F-42D1-9DA9-B316CC84CFCC}" srcOrd="0" destOrd="0" presId="urn:microsoft.com/office/officeart/2005/8/layout/orgChart1"/>
    <dgm:cxn modelId="{9D937699-8FA9-4E0A-A010-7885B646660F}" type="presParOf" srcId="{D9F47D78-926F-42D1-9DA9-B316CC84CFCC}" destId="{F0EB1636-D1A6-4113-B480-AAC17CB59D1B}" srcOrd="0" destOrd="0" presId="urn:microsoft.com/office/officeart/2005/8/layout/orgChart1"/>
    <dgm:cxn modelId="{AD7B1582-45C1-4A50-A2B7-0A954415ECCF}" type="presParOf" srcId="{D9F47D78-926F-42D1-9DA9-B316CC84CFCC}" destId="{3F9DCBBC-7410-4A2B-AA63-C864EFA4EA3C}" srcOrd="1" destOrd="0" presId="urn:microsoft.com/office/officeart/2005/8/layout/orgChart1"/>
    <dgm:cxn modelId="{C401CA6A-AC3A-4A9E-A3A2-34D766AA73AD}" type="presParOf" srcId="{E48FB9BD-B3FD-4663-AAE0-57E47C3459F1}" destId="{6F4258FD-DA63-4B45-B192-963A251479C8}" srcOrd="1" destOrd="0" presId="urn:microsoft.com/office/officeart/2005/8/layout/orgChart1"/>
    <dgm:cxn modelId="{95110930-C652-4A90-9C1E-397AF980E263}" type="presParOf" srcId="{E48FB9BD-B3FD-4663-AAE0-57E47C3459F1}" destId="{EE57E0C7-90D8-4ADE-8869-DAB19C473721}" srcOrd="2" destOrd="0" presId="urn:microsoft.com/office/officeart/2005/8/layout/orgChart1"/>
    <dgm:cxn modelId="{A9EAC0FB-2B4C-4DA7-9777-5E6CF19889FD}" type="presParOf" srcId="{D5BD0601-1A23-4D3F-B5BA-002B5EFC3292}" destId="{BB9C2267-09CE-459F-B27E-26E9912EDA81}" srcOrd="2" destOrd="0" presId="urn:microsoft.com/office/officeart/2005/8/layout/orgChart1"/>
    <dgm:cxn modelId="{58BB7818-A376-479A-AD74-2C738498D37E}" type="presParOf" srcId="{D5BD0601-1A23-4D3F-B5BA-002B5EFC3292}" destId="{89E3B3FE-1FA5-48CA-B99B-BAB6F500C1F6}" srcOrd="3" destOrd="0" presId="urn:microsoft.com/office/officeart/2005/8/layout/orgChart1"/>
    <dgm:cxn modelId="{F376498B-A141-4035-9AEB-7605450EC159}" type="presParOf" srcId="{89E3B3FE-1FA5-48CA-B99B-BAB6F500C1F6}" destId="{E674B089-19C4-43C8-90C4-2579C24C0127}" srcOrd="0" destOrd="0" presId="urn:microsoft.com/office/officeart/2005/8/layout/orgChart1"/>
    <dgm:cxn modelId="{BCD934F9-2FB2-475F-BB4E-3EA2743AC06A}" type="presParOf" srcId="{E674B089-19C4-43C8-90C4-2579C24C0127}" destId="{78FD07A3-C93C-435D-9984-B552BA7C3565}" srcOrd="0" destOrd="0" presId="urn:microsoft.com/office/officeart/2005/8/layout/orgChart1"/>
    <dgm:cxn modelId="{927AEE64-B429-45E8-A382-DB9003EA96DE}" type="presParOf" srcId="{E674B089-19C4-43C8-90C4-2579C24C0127}" destId="{072E6CEE-D72D-4286-B8C3-DAC4BB6698D2}" srcOrd="1" destOrd="0" presId="urn:microsoft.com/office/officeart/2005/8/layout/orgChart1"/>
    <dgm:cxn modelId="{8C51FB4D-47CF-436A-A5F4-9B7926E96AF1}" type="presParOf" srcId="{89E3B3FE-1FA5-48CA-B99B-BAB6F500C1F6}" destId="{FE77F798-B026-4801-99DE-C883DCA0CC02}" srcOrd="1" destOrd="0" presId="urn:microsoft.com/office/officeart/2005/8/layout/orgChart1"/>
    <dgm:cxn modelId="{F8AF6B00-2DBD-4AAF-81A4-A493D0AE387D}" type="presParOf" srcId="{89E3B3FE-1FA5-48CA-B99B-BAB6F500C1F6}" destId="{27B7137F-085D-4CD4-B9CE-8DEB7FD87A1D}" srcOrd="2" destOrd="0" presId="urn:microsoft.com/office/officeart/2005/8/layout/orgChart1"/>
    <dgm:cxn modelId="{1F7FF402-3C77-4F18-84BB-B17B00012DDF}" type="presParOf" srcId="{D5BD0601-1A23-4D3F-B5BA-002B5EFC3292}" destId="{B43A4FD7-DB55-44D1-BF55-1B074106937D}" srcOrd="4" destOrd="0" presId="urn:microsoft.com/office/officeart/2005/8/layout/orgChart1"/>
    <dgm:cxn modelId="{51740D14-85D3-4CE9-B121-7EEA23B9E0BB}" type="presParOf" srcId="{D5BD0601-1A23-4D3F-B5BA-002B5EFC3292}" destId="{1648E929-E606-4D04-9B8B-E35909B739CE}" srcOrd="5" destOrd="0" presId="urn:microsoft.com/office/officeart/2005/8/layout/orgChart1"/>
    <dgm:cxn modelId="{85B37C85-2DA0-400E-8BD8-D1C3AB7FD4BD}" type="presParOf" srcId="{1648E929-E606-4D04-9B8B-E35909B739CE}" destId="{22172B38-3988-4AFD-AB35-955F69ED0A1A}" srcOrd="0" destOrd="0" presId="urn:microsoft.com/office/officeart/2005/8/layout/orgChart1"/>
    <dgm:cxn modelId="{A016C0D8-D6DF-49B3-9125-6B1537DAFF44}" type="presParOf" srcId="{22172B38-3988-4AFD-AB35-955F69ED0A1A}" destId="{C7D81203-1FA9-4601-B780-4F7A88320DBC}" srcOrd="0" destOrd="0" presId="urn:microsoft.com/office/officeart/2005/8/layout/orgChart1"/>
    <dgm:cxn modelId="{028F7854-18A6-40CC-B2BA-BE6A9C9BB65D}" type="presParOf" srcId="{22172B38-3988-4AFD-AB35-955F69ED0A1A}" destId="{D66BFE26-CAA7-4316-85D0-138058B200F8}" srcOrd="1" destOrd="0" presId="urn:microsoft.com/office/officeart/2005/8/layout/orgChart1"/>
    <dgm:cxn modelId="{D5B62553-7D6B-43EA-A6BF-D3384037F82D}" type="presParOf" srcId="{1648E929-E606-4D04-9B8B-E35909B739CE}" destId="{69A4477C-DCBB-4A47-BF54-2076C48529B7}" srcOrd="1" destOrd="0" presId="urn:microsoft.com/office/officeart/2005/8/layout/orgChart1"/>
    <dgm:cxn modelId="{999A7E8A-F262-4DD9-A47F-83BBAFAB4210}" type="presParOf" srcId="{1648E929-E606-4D04-9B8B-E35909B739CE}" destId="{F89FE478-A60B-477A-A3AB-766F07F04783}" srcOrd="2" destOrd="0" presId="urn:microsoft.com/office/officeart/2005/8/layout/orgChart1"/>
    <dgm:cxn modelId="{DD7B014D-B8B0-4343-8C87-6F60FA8F1938}" type="presParOf" srcId="{3EED0555-99EC-40BE-BECE-34280F2CB25F}" destId="{FFC5DD64-09FB-45EF-B365-7CC10D91D691}" srcOrd="2" destOrd="0" presId="urn:microsoft.com/office/officeart/2005/8/layout/orgChart1"/>
    <dgm:cxn modelId="{637765CB-4523-43C1-A21C-720824C073DA}" type="presParOf" srcId="{9FC74725-F51C-437B-8298-C2D1D11C7871}" destId="{283C86F8-E49C-4E86-AC2E-6770816EE9B3}" srcOrd="2" destOrd="0" presId="urn:microsoft.com/office/officeart/2005/8/layout/orgChart1"/>
    <dgm:cxn modelId="{EB54F001-6B15-40B4-BB3D-CDC2D870B631}" type="presParOf" srcId="{9FC74725-F51C-437B-8298-C2D1D11C7871}" destId="{AC6ED6EA-EF3C-44BA-9CF3-FCBBA7932191}" srcOrd="3" destOrd="0" presId="urn:microsoft.com/office/officeart/2005/8/layout/orgChart1"/>
    <dgm:cxn modelId="{32456416-457D-4B28-892F-FE3479E0B4DB}" type="presParOf" srcId="{AC6ED6EA-EF3C-44BA-9CF3-FCBBA7932191}" destId="{3A6C703B-F425-4365-9482-6B890298879D}" srcOrd="0" destOrd="0" presId="urn:microsoft.com/office/officeart/2005/8/layout/orgChart1"/>
    <dgm:cxn modelId="{2D2A19C5-859D-4FC9-B7EC-D280CB6660E1}" type="presParOf" srcId="{3A6C703B-F425-4365-9482-6B890298879D}" destId="{143240B7-9A3D-43D6-9DF9-708C4B030D83}" srcOrd="0" destOrd="0" presId="urn:microsoft.com/office/officeart/2005/8/layout/orgChart1"/>
    <dgm:cxn modelId="{58A273CD-95BC-4612-80BB-FD9D0ED76DD5}" type="presParOf" srcId="{3A6C703B-F425-4365-9482-6B890298879D}" destId="{80BB2119-1C0F-47BB-9B82-2D1C096C331C}" srcOrd="1" destOrd="0" presId="urn:microsoft.com/office/officeart/2005/8/layout/orgChart1"/>
    <dgm:cxn modelId="{112BD958-E701-42E7-8ED5-88EAC7150BF3}" type="presParOf" srcId="{AC6ED6EA-EF3C-44BA-9CF3-FCBBA7932191}" destId="{530C9FF8-F6BB-4F0F-804F-E83B850B302F}" srcOrd="1" destOrd="0" presId="urn:microsoft.com/office/officeart/2005/8/layout/orgChart1"/>
    <dgm:cxn modelId="{89F78850-8943-4EC7-A536-BBBD5805C3F0}" type="presParOf" srcId="{530C9FF8-F6BB-4F0F-804F-E83B850B302F}" destId="{7735CC73-A16C-4711-B447-7BC4F3D28B0A}" srcOrd="0" destOrd="0" presId="urn:microsoft.com/office/officeart/2005/8/layout/orgChart1"/>
    <dgm:cxn modelId="{60E8E0A2-18A4-4E79-AD7A-D5B9D53C9D18}" type="presParOf" srcId="{530C9FF8-F6BB-4F0F-804F-E83B850B302F}" destId="{FBC07793-67C4-483A-AC1F-1D35A082B23B}" srcOrd="1" destOrd="0" presId="urn:microsoft.com/office/officeart/2005/8/layout/orgChart1"/>
    <dgm:cxn modelId="{4CCF0B42-E431-4BD4-A955-34F2AFBA9388}" type="presParOf" srcId="{FBC07793-67C4-483A-AC1F-1D35A082B23B}" destId="{BDAE6D41-AC6E-4E17-A1C3-0CDC7550859B}" srcOrd="0" destOrd="0" presId="urn:microsoft.com/office/officeart/2005/8/layout/orgChart1"/>
    <dgm:cxn modelId="{E1E7C6D7-DF43-4A17-BF94-DC9F45D9DAE5}" type="presParOf" srcId="{BDAE6D41-AC6E-4E17-A1C3-0CDC7550859B}" destId="{F5C42724-DB97-4D71-BAD5-B516586A6FEB}" srcOrd="0" destOrd="0" presId="urn:microsoft.com/office/officeart/2005/8/layout/orgChart1"/>
    <dgm:cxn modelId="{BCFD765E-572A-4531-94C2-E4040824FEFF}" type="presParOf" srcId="{BDAE6D41-AC6E-4E17-A1C3-0CDC7550859B}" destId="{1BD1EB3F-EDDF-41C8-8D4A-629CC35B91DF}" srcOrd="1" destOrd="0" presId="urn:microsoft.com/office/officeart/2005/8/layout/orgChart1"/>
    <dgm:cxn modelId="{D7AD1BC1-7AE2-4D6B-9A41-A3DF74A19FF4}" type="presParOf" srcId="{FBC07793-67C4-483A-AC1F-1D35A082B23B}" destId="{4238E97C-86E6-4815-8E1E-858B81062DD2}" srcOrd="1" destOrd="0" presId="urn:microsoft.com/office/officeart/2005/8/layout/orgChart1"/>
    <dgm:cxn modelId="{C05E3459-A3C2-4957-A65C-CC0A00D181A6}" type="presParOf" srcId="{FBC07793-67C4-483A-AC1F-1D35A082B23B}" destId="{6094DEE3-472F-4106-BA0D-8EF38591DCA8}" srcOrd="2" destOrd="0" presId="urn:microsoft.com/office/officeart/2005/8/layout/orgChart1"/>
    <dgm:cxn modelId="{A647CD73-646D-4451-A335-04C6E7D6B9B7}" type="presParOf" srcId="{530C9FF8-F6BB-4F0F-804F-E83B850B302F}" destId="{9DC3664B-8C03-4FA0-A9F8-954FEF04B392}" srcOrd="2" destOrd="0" presId="urn:microsoft.com/office/officeart/2005/8/layout/orgChart1"/>
    <dgm:cxn modelId="{52FCC544-A216-46A6-B922-846DA8D91FDB}" type="presParOf" srcId="{530C9FF8-F6BB-4F0F-804F-E83B850B302F}" destId="{BDEC3A2F-4BC0-4087-8FF1-DE4C4A6B9EB4}" srcOrd="3" destOrd="0" presId="urn:microsoft.com/office/officeart/2005/8/layout/orgChart1"/>
    <dgm:cxn modelId="{2FF207B7-D5BB-4D53-A964-8B4066CFEA94}" type="presParOf" srcId="{BDEC3A2F-4BC0-4087-8FF1-DE4C4A6B9EB4}" destId="{795B25CC-3AFF-43F5-AC7B-41639A74D36B}" srcOrd="0" destOrd="0" presId="urn:microsoft.com/office/officeart/2005/8/layout/orgChart1"/>
    <dgm:cxn modelId="{1CA85167-C124-4CCA-889F-F3F9BEE79BF3}" type="presParOf" srcId="{795B25CC-3AFF-43F5-AC7B-41639A74D36B}" destId="{5004B177-3DA0-4EEC-9330-08BF3DF7C1C2}" srcOrd="0" destOrd="0" presId="urn:microsoft.com/office/officeart/2005/8/layout/orgChart1"/>
    <dgm:cxn modelId="{BF23D622-35FA-4AE3-8A20-9C2EAA6CB3E9}" type="presParOf" srcId="{795B25CC-3AFF-43F5-AC7B-41639A74D36B}" destId="{620057A6-9670-40A3-99DA-EF15CE021DEF}" srcOrd="1" destOrd="0" presId="urn:microsoft.com/office/officeart/2005/8/layout/orgChart1"/>
    <dgm:cxn modelId="{3C27DC6B-6C76-474B-8BF6-B57679CF6AFC}" type="presParOf" srcId="{BDEC3A2F-4BC0-4087-8FF1-DE4C4A6B9EB4}" destId="{E8C264D5-7B92-491E-8156-AD4B04444F2F}" srcOrd="1" destOrd="0" presId="urn:microsoft.com/office/officeart/2005/8/layout/orgChart1"/>
    <dgm:cxn modelId="{76970ADF-2BA1-4CB5-A8F8-451C461C09E9}" type="presParOf" srcId="{BDEC3A2F-4BC0-4087-8FF1-DE4C4A6B9EB4}" destId="{8707017F-ECCF-4EC5-BB2F-532A017ED33C}" srcOrd="2" destOrd="0" presId="urn:microsoft.com/office/officeart/2005/8/layout/orgChart1"/>
    <dgm:cxn modelId="{AC88474A-953A-4894-AD6C-4A2DFFCA30E0}" type="presParOf" srcId="{530C9FF8-F6BB-4F0F-804F-E83B850B302F}" destId="{35B1F144-457D-41E6-A96E-B4B389760F9A}" srcOrd="4" destOrd="0" presId="urn:microsoft.com/office/officeart/2005/8/layout/orgChart1"/>
    <dgm:cxn modelId="{1CFC4A35-F598-4E9D-BD8F-785E5B1B5A55}" type="presParOf" srcId="{530C9FF8-F6BB-4F0F-804F-E83B850B302F}" destId="{EFD21D46-62EA-4234-9E4D-0780E5230D89}" srcOrd="5" destOrd="0" presId="urn:microsoft.com/office/officeart/2005/8/layout/orgChart1"/>
    <dgm:cxn modelId="{2112BE5D-7F5D-4332-9D86-9D427CAFDB57}" type="presParOf" srcId="{EFD21D46-62EA-4234-9E4D-0780E5230D89}" destId="{7B13A8DA-7C86-4562-A63D-483836BA69FD}" srcOrd="0" destOrd="0" presId="urn:microsoft.com/office/officeart/2005/8/layout/orgChart1"/>
    <dgm:cxn modelId="{2E6E4801-8033-4460-BB74-54F0CA08F89F}" type="presParOf" srcId="{7B13A8DA-7C86-4562-A63D-483836BA69FD}" destId="{5CFDBD59-7D82-4703-BAB2-454B2537A060}" srcOrd="0" destOrd="0" presId="urn:microsoft.com/office/officeart/2005/8/layout/orgChart1"/>
    <dgm:cxn modelId="{D8EA1D3C-3A0B-462C-B90A-B336D1AE7D3E}" type="presParOf" srcId="{7B13A8DA-7C86-4562-A63D-483836BA69FD}" destId="{9E79EC6F-B795-443E-9A1F-68ECEF72C9D4}" srcOrd="1" destOrd="0" presId="urn:microsoft.com/office/officeart/2005/8/layout/orgChart1"/>
    <dgm:cxn modelId="{CEBDEBED-C6A6-43FF-811C-1C8C79EC3DA9}" type="presParOf" srcId="{EFD21D46-62EA-4234-9E4D-0780E5230D89}" destId="{25F6716E-58BE-483B-B237-8F12D4340CE8}" srcOrd="1" destOrd="0" presId="urn:microsoft.com/office/officeart/2005/8/layout/orgChart1"/>
    <dgm:cxn modelId="{E3047EFC-0D30-401C-87F7-E2D265AAE3BC}" type="presParOf" srcId="{EFD21D46-62EA-4234-9E4D-0780E5230D89}" destId="{62D1986B-5E59-4619-BBAC-94E7D0D705CB}" srcOrd="2" destOrd="0" presId="urn:microsoft.com/office/officeart/2005/8/layout/orgChart1"/>
    <dgm:cxn modelId="{DE86EC58-0372-4D95-93F9-C0759E286041}" type="presParOf" srcId="{AC6ED6EA-EF3C-44BA-9CF3-FCBBA7932191}" destId="{5F5D11CA-599F-4A3D-AB3A-4E42F5330CA4}" srcOrd="2" destOrd="0" presId="urn:microsoft.com/office/officeart/2005/8/layout/orgChart1"/>
    <dgm:cxn modelId="{A8F845AF-AA10-4D03-B2A7-BA7A0839E65C}" type="presParOf" srcId="{9FC74725-F51C-437B-8298-C2D1D11C7871}" destId="{31FCA717-E289-4984-A646-139C414F202F}" srcOrd="4" destOrd="0" presId="urn:microsoft.com/office/officeart/2005/8/layout/orgChart1"/>
    <dgm:cxn modelId="{0BB36D8A-A9C7-4497-9CB2-0A80A1528A8D}" type="presParOf" srcId="{9FC74725-F51C-437B-8298-C2D1D11C7871}" destId="{7FE68C06-6E61-452A-A0EC-84228F6809A4}" srcOrd="5" destOrd="0" presId="urn:microsoft.com/office/officeart/2005/8/layout/orgChart1"/>
    <dgm:cxn modelId="{9ECA946D-3C87-4B9F-B6D3-42883BA15C9B}" type="presParOf" srcId="{7FE68C06-6E61-452A-A0EC-84228F6809A4}" destId="{76793F56-6223-448E-848A-3C0E8FF2C4D4}" srcOrd="0" destOrd="0" presId="urn:microsoft.com/office/officeart/2005/8/layout/orgChart1"/>
    <dgm:cxn modelId="{708302A2-94C8-4550-9563-9423D8E0E615}" type="presParOf" srcId="{76793F56-6223-448E-848A-3C0E8FF2C4D4}" destId="{A351C6B9-2548-46CF-B69E-B6645BDD9D30}" srcOrd="0" destOrd="0" presId="urn:microsoft.com/office/officeart/2005/8/layout/orgChart1"/>
    <dgm:cxn modelId="{EEDD4018-3921-42E4-942C-B46C49FFCE96}" type="presParOf" srcId="{76793F56-6223-448E-848A-3C0E8FF2C4D4}" destId="{DB153AF2-8F97-4F65-B8C0-AE0DBACCECD5}" srcOrd="1" destOrd="0" presId="urn:microsoft.com/office/officeart/2005/8/layout/orgChart1"/>
    <dgm:cxn modelId="{32D2DF37-479A-4B5A-8714-D71F818C5B7E}" type="presParOf" srcId="{7FE68C06-6E61-452A-A0EC-84228F6809A4}" destId="{0EFE8A31-3228-4DAB-A78B-3CAABD63BB19}" srcOrd="1" destOrd="0" presId="urn:microsoft.com/office/officeart/2005/8/layout/orgChart1"/>
    <dgm:cxn modelId="{49D13AB0-3430-4998-819D-E597B77B768F}" type="presParOf" srcId="{7FE68C06-6E61-452A-A0EC-84228F6809A4}" destId="{5444AFF7-EF87-4243-937C-2F6EE5E0F4C5}" srcOrd="2" destOrd="0" presId="urn:microsoft.com/office/officeart/2005/8/layout/orgChart1"/>
    <dgm:cxn modelId="{B0DFDFF5-1EF2-42F6-96C5-023A64C615D0}" type="presParOf" srcId="{AC3D02C0-6C66-4F08-A701-F2B083756946}" destId="{9D33096B-6B09-4539-A9CD-553753385145}" srcOrd="2" destOrd="0" presId="urn:microsoft.com/office/officeart/2005/8/layout/orgChart1"/>
    <dgm:cxn modelId="{68FDAD6A-4F9E-41DF-8D1C-4E5A24B7146F}" type="presParOf" srcId="{6A66126E-B846-4504-ABC4-A9CC9C0E3DD9}" destId="{E2DA24C6-78B2-43F9-8F13-8E8BCE66FF24}" srcOrd="4" destOrd="0" presId="urn:microsoft.com/office/officeart/2005/8/layout/orgChart1"/>
    <dgm:cxn modelId="{68556F3A-FFA9-425B-B83E-04C963A584CE}" type="presParOf" srcId="{6A66126E-B846-4504-ABC4-A9CC9C0E3DD9}" destId="{58FA1D8C-3D84-4EED-8E3A-6CB41138D984}" srcOrd="5" destOrd="0" presId="urn:microsoft.com/office/officeart/2005/8/layout/orgChart1"/>
    <dgm:cxn modelId="{3FABF3D1-F1CF-455D-8577-A7D7F1F32B9B}" type="presParOf" srcId="{58FA1D8C-3D84-4EED-8E3A-6CB41138D984}" destId="{31E055A2-2AF6-43A5-951B-9E9B99E9A9AB}" srcOrd="0" destOrd="0" presId="urn:microsoft.com/office/officeart/2005/8/layout/orgChart1"/>
    <dgm:cxn modelId="{8594FE08-C1D2-45F0-BA8F-5A5854D63E48}" type="presParOf" srcId="{31E055A2-2AF6-43A5-951B-9E9B99E9A9AB}" destId="{9C8E2028-804A-410E-BB61-EB7E4845FA66}" srcOrd="0" destOrd="0" presId="urn:microsoft.com/office/officeart/2005/8/layout/orgChart1"/>
    <dgm:cxn modelId="{459F63CA-23DE-4120-B344-2151A4515489}" type="presParOf" srcId="{31E055A2-2AF6-43A5-951B-9E9B99E9A9AB}" destId="{A8A4240D-3CDC-402C-ABAA-4DDE009016DB}" srcOrd="1" destOrd="0" presId="urn:microsoft.com/office/officeart/2005/8/layout/orgChart1"/>
    <dgm:cxn modelId="{9EC7C01A-CF3F-4207-8778-E8B8A578DCE4}" type="presParOf" srcId="{58FA1D8C-3D84-4EED-8E3A-6CB41138D984}" destId="{0007E0A8-BB02-40F8-892F-405F28F24871}" srcOrd="1" destOrd="0" presId="urn:microsoft.com/office/officeart/2005/8/layout/orgChart1"/>
    <dgm:cxn modelId="{5F8BE55F-9D96-4790-896E-65D0B2CD3672}" type="presParOf" srcId="{0007E0A8-BB02-40F8-892F-405F28F24871}" destId="{063C730B-07A1-410E-A5D5-6CAB279AAAD6}" srcOrd="0" destOrd="0" presId="urn:microsoft.com/office/officeart/2005/8/layout/orgChart1"/>
    <dgm:cxn modelId="{14E9ED98-2699-4A09-AD8A-B24F790E987B}" type="presParOf" srcId="{0007E0A8-BB02-40F8-892F-405F28F24871}" destId="{30F8996B-BF0E-4CD2-A2BE-69C644C470E7}" srcOrd="1" destOrd="0" presId="urn:microsoft.com/office/officeart/2005/8/layout/orgChart1"/>
    <dgm:cxn modelId="{77E250C0-85F9-4BD7-9E16-FA080318A619}" type="presParOf" srcId="{30F8996B-BF0E-4CD2-A2BE-69C644C470E7}" destId="{2B6F9F88-8BCD-4C6F-9731-A5CC963B7A8D}" srcOrd="0" destOrd="0" presId="urn:microsoft.com/office/officeart/2005/8/layout/orgChart1"/>
    <dgm:cxn modelId="{131B0975-120F-465B-AB8C-01279178DC6B}" type="presParOf" srcId="{2B6F9F88-8BCD-4C6F-9731-A5CC963B7A8D}" destId="{7DE4B632-DF0A-4E14-BC29-5B58241D65E2}" srcOrd="0" destOrd="0" presId="urn:microsoft.com/office/officeart/2005/8/layout/orgChart1"/>
    <dgm:cxn modelId="{08EDCBE1-2947-4382-97DF-CC37AC63C385}" type="presParOf" srcId="{2B6F9F88-8BCD-4C6F-9731-A5CC963B7A8D}" destId="{B0F3B3F3-1939-40B9-9C5D-61E491690CEF}" srcOrd="1" destOrd="0" presId="urn:microsoft.com/office/officeart/2005/8/layout/orgChart1"/>
    <dgm:cxn modelId="{17ADC34B-A30C-40D6-9FA4-BDC7982B388F}" type="presParOf" srcId="{30F8996B-BF0E-4CD2-A2BE-69C644C470E7}" destId="{D3D1A89B-D60A-4B11-BED4-57B37BFFDEDF}" srcOrd="1" destOrd="0" presId="urn:microsoft.com/office/officeart/2005/8/layout/orgChart1"/>
    <dgm:cxn modelId="{E59AAA80-8FC0-47C5-9EFD-F1AFB357D46E}" type="presParOf" srcId="{30F8996B-BF0E-4CD2-A2BE-69C644C470E7}" destId="{A38F9B3C-FF7A-4A31-9724-86C4F1339630}" srcOrd="2" destOrd="0" presId="urn:microsoft.com/office/officeart/2005/8/layout/orgChart1"/>
    <dgm:cxn modelId="{E65AA534-BD08-4433-A1F7-16DC49DE4103}" type="presParOf" srcId="{0007E0A8-BB02-40F8-892F-405F28F24871}" destId="{66792DEB-A5A0-463A-8079-FD8E63957ED5}" srcOrd="2" destOrd="0" presId="urn:microsoft.com/office/officeart/2005/8/layout/orgChart1"/>
    <dgm:cxn modelId="{1E95F08B-621F-4AFD-B592-9F44D37D7649}" type="presParOf" srcId="{0007E0A8-BB02-40F8-892F-405F28F24871}" destId="{1F7C4E38-FDA8-4C6B-8783-2B4065A521E4}" srcOrd="3" destOrd="0" presId="urn:microsoft.com/office/officeart/2005/8/layout/orgChart1"/>
    <dgm:cxn modelId="{8C9AF672-594B-4CD9-8B56-C5E77DF5C643}" type="presParOf" srcId="{1F7C4E38-FDA8-4C6B-8783-2B4065A521E4}" destId="{212EF200-34BC-41B5-BCC0-AF40D75AD755}" srcOrd="0" destOrd="0" presId="urn:microsoft.com/office/officeart/2005/8/layout/orgChart1"/>
    <dgm:cxn modelId="{BCD38DDE-6AF2-44D4-8804-82FAFC77A095}" type="presParOf" srcId="{212EF200-34BC-41B5-BCC0-AF40D75AD755}" destId="{FA4E5420-C766-4EE9-80C2-B60354D078E4}" srcOrd="0" destOrd="0" presId="urn:microsoft.com/office/officeart/2005/8/layout/orgChart1"/>
    <dgm:cxn modelId="{61E9CF2A-EE6D-444C-9048-A0E87144629E}" type="presParOf" srcId="{212EF200-34BC-41B5-BCC0-AF40D75AD755}" destId="{709192D1-A4B2-406B-B06A-C23C92AE200B}" srcOrd="1" destOrd="0" presId="urn:microsoft.com/office/officeart/2005/8/layout/orgChart1"/>
    <dgm:cxn modelId="{32189F74-6B26-45CC-9365-60925F0A77B9}" type="presParOf" srcId="{1F7C4E38-FDA8-4C6B-8783-2B4065A521E4}" destId="{ADA15039-F1DC-4FA2-BEFD-7707613E6DB4}" srcOrd="1" destOrd="0" presId="urn:microsoft.com/office/officeart/2005/8/layout/orgChart1"/>
    <dgm:cxn modelId="{2C1AB6A9-5ECC-4A99-B32C-0C8682E6AA70}" type="presParOf" srcId="{ADA15039-F1DC-4FA2-BEFD-7707613E6DB4}" destId="{8FC89A97-D7C4-4F4C-A54C-8EDFCCB0F5D8}" srcOrd="0" destOrd="0" presId="urn:microsoft.com/office/officeart/2005/8/layout/orgChart1"/>
    <dgm:cxn modelId="{6DC726D0-FAFB-47CB-B915-F913D086FF05}" type="presParOf" srcId="{ADA15039-F1DC-4FA2-BEFD-7707613E6DB4}" destId="{0A49A429-7CD5-46B2-BFC1-7F7B992540DF}" srcOrd="1" destOrd="0" presId="urn:microsoft.com/office/officeart/2005/8/layout/orgChart1"/>
    <dgm:cxn modelId="{2F1BF945-6F0B-48F2-A8C4-9ED37A01E098}" type="presParOf" srcId="{0A49A429-7CD5-46B2-BFC1-7F7B992540DF}" destId="{78F247DB-06D6-4B84-B2C0-248AC63B6206}" srcOrd="0" destOrd="0" presId="urn:microsoft.com/office/officeart/2005/8/layout/orgChart1"/>
    <dgm:cxn modelId="{92786F7B-1204-43E8-AF1E-A5D024961661}" type="presParOf" srcId="{78F247DB-06D6-4B84-B2C0-248AC63B6206}" destId="{ABA535F7-DFB5-41A8-814D-F55F47B3E8E2}" srcOrd="0" destOrd="0" presId="urn:microsoft.com/office/officeart/2005/8/layout/orgChart1"/>
    <dgm:cxn modelId="{FFF3180E-4D6F-4DCF-9D9B-903A64096C50}" type="presParOf" srcId="{78F247DB-06D6-4B84-B2C0-248AC63B6206}" destId="{B4466039-7928-41B0-9DB6-407D5CDA1869}" srcOrd="1" destOrd="0" presId="urn:microsoft.com/office/officeart/2005/8/layout/orgChart1"/>
    <dgm:cxn modelId="{A785F621-5081-4C03-A15E-7703375F9C00}" type="presParOf" srcId="{0A49A429-7CD5-46B2-BFC1-7F7B992540DF}" destId="{BF2BE540-8EE6-4C0C-8191-B7F9502854AD}" srcOrd="1" destOrd="0" presId="urn:microsoft.com/office/officeart/2005/8/layout/orgChart1"/>
    <dgm:cxn modelId="{3DCF62A3-A2F4-4643-8FDE-19C8D327FF2A}" type="presParOf" srcId="{0A49A429-7CD5-46B2-BFC1-7F7B992540DF}" destId="{3E14B49D-9931-42B0-800A-A1FB2683901C}" srcOrd="2" destOrd="0" presId="urn:microsoft.com/office/officeart/2005/8/layout/orgChart1"/>
    <dgm:cxn modelId="{1742029A-9C1F-49F1-A629-276B1F5B207C}" type="presParOf" srcId="{ADA15039-F1DC-4FA2-BEFD-7707613E6DB4}" destId="{6CD7C2C1-02BF-48BD-A9E6-1A9BB2EF4BC1}" srcOrd="2" destOrd="0" presId="urn:microsoft.com/office/officeart/2005/8/layout/orgChart1"/>
    <dgm:cxn modelId="{790E2F05-3F53-4D14-80D0-7C6B52E70D03}" type="presParOf" srcId="{ADA15039-F1DC-4FA2-BEFD-7707613E6DB4}" destId="{5F381DE9-2627-4105-B616-E80BB9A61661}" srcOrd="3" destOrd="0" presId="urn:microsoft.com/office/officeart/2005/8/layout/orgChart1"/>
    <dgm:cxn modelId="{E3AB9B40-B1C7-495B-A5F9-8849FA936B09}" type="presParOf" srcId="{5F381DE9-2627-4105-B616-E80BB9A61661}" destId="{902D1C0B-8B7B-4FBE-9DF2-9EE89EE51C2E}" srcOrd="0" destOrd="0" presId="urn:microsoft.com/office/officeart/2005/8/layout/orgChart1"/>
    <dgm:cxn modelId="{2E00ADBC-E77A-4418-8D28-E50FD6244CDA}" type="presParOf" srcId="{902D1C0B-8B7B-4FBE-9DF2-9EE89EE51C2E}" destId="{783B5DA1-B56F-4EE8-8760-BFDE45153475}" srcOrd="0" destOrd="0" presId="urn:microsoft.com/office/officeart/2005/8/layout/orgChart1"/>
    <dgm:cxn modelId="{1FE6C253-C74E-4A17-B3B6-240C06E32266}" type="presParOf" srcId="{902D1C0B-8B7B-4FBE-9DF2-9EE89EE51C2E}" destId="{20BB0476-A3CF-4750-9F5E-A887846BD835}" srcOrd="1" destOrd="0" presId="urn:microsoft.com/office/officeart/2005/8/layout/orgChart1"/>
    <dgm:cxn modelId="{41849FBE-7D2E-4AD9-8E5C-54C7DBA8E10E}" type="presParOf" srcId="{5F381DE9-2627-4105-B616-E80BB9A61661}" destId="{5E300BC2-6008-43C1-AB07-2AF5E5982F72}" srcOrd="1" destOrd="0" presId="urn:microsoft.com/office/officeart/2005/8/layout/orgChart1"/>
    <dgm:cxn modelId="{01D5DB7C-E793-4E67-A40A-412B6A75B4CB}" type="presParOf" srcId="{5F381DE9-2627-4105-B616-E80BB9A61661}" destId="{FFB48E8F-7595-4562-93C8-B9D6321D7EC4}" srcOrd="2" destOrd="0" presId="urn:microsoft.com/office/officeart/2005/8/layout/orgChart1"/>
    <dgm:cxn modelId="{A20E52F1-012C-4E41-AE67-8D7663B8467B}" type="presParOf" srcId="{1F7C4E38-FDA8-4C6B-8783-2B4065A521E4}" destId="{CE42DDAC-D6F8-4BB5-978B-D0050A91DE10}" srcOrd="2" destOrd="0" presId="urn:microsoft.com/office/officeart/2005/8/layout/orgChart1"/>
    <dgm:cxn modelId="{F75BD16B-64AF-4714-B889-B4F61BD3788C}" type="presParOf" srcId="{0007E0A8-BB02-40F8-892F-405F28F24871}" destId="{0328B09A-EC6A-431E-82E3-56BB65774839}" srcOrd="4" destOrd="0" presId="urn:microsoft.com/office/officeart/2005/8/layout/orgChart1"/>
    <dgm:cxn modelId="{F0C2F427-7991-4128-9601-4F2D9E6AFEC0}" type="presParOf" srcId="{0007E0A8-BB02-40F8-892F-405F28F24871}" destId="{4A0501ED-C4F5-415F-904B-B22191D19240}" srcOrd="5" destOrd="0" presId="urn:microsoft.com/office/officeart/2005/8/layout/orgChart1"/>
    <dgm:cxn modelId="{05E6A178-A482-4248-8493-0E2D3295FD32}" type="presParOf" srcId="{4A0501ED-C4F5-415F-904B-B22191D19240}" destId="{0C0D936F-12DC-40E2-8508-2F7B25964FD4}" srcOrd="0" destOrd="0" presId="urn:microsoft.com/office/officeart/2005/8/layout/orgChart1"/>
    <dgm:cxn modelId="{47FC4A69-22BA-4F66-9780-239B1409C256}" type="presParOf" srcId="{0C0D936F-12DC-40E2-8508-2F7B25964FD4}" destId="{1C5157EE-0794-4413-B7AA-184C9A116F0F}" srcOrd="0" destOrd="0" presId="urn:microsoft.com/office/officeart/2005/8/layout/orgChart1"/>
    <dgm:cxn modelId="{856EB190-7156-4476-AF16-74F5EA9CBB37}" type="presParOf" srcId="{0C0D936F-12DC-40E2-8508-2F7B25964FD4}" destId="{10B0BB65-3845-4767-97F9-E1E0A1BB76DF}" srcOrd="1" destOrd="0" presId="urn:microsoft.com/office/officeart/2005/8/layout/orgChart1"/>
    <dgm:cxn modelId="{2D106D48-FFB6-4D04-A347-777C153CB86E}" type="presParOf" srcId="{4A0501ED-C4F5-415F-904B-B22191D19240}" destId="{237A5051-B235-43C6-B2ED-B2B371120CB7}" srcOrd="1" destOrd="0" presId="urn:microsoft.com/office/officeart/2005/8/layout/orgChart1"/>
    <dgm:cxn modelId="{B64BEE45-0213-4B52-83CE-C5C428A37F34}" type="presParOf" srcId="{237A5051-B235-43C6-B2ED-B2B371120CB7}" destId="{6F665AB6-C192-4E51-ACD5-4E436A9E4AEB}" srcOrd="0" destOrd="0" presId="urn:microsoft.com/office/officeart/2005/8/layout/orgChart1"/>
    <dgm:cxn modelId="{E8CD8A86-617A-4A39-A4FE-08E678104779}" type="presParOf" srcId="{237A5051-B235-43C6-B2ED-B2B371120CB7}" destId="{ABA1D5DB-0018-453D-A412-1DAF75AC9AA3}" srcOrd="1" destOrd="0" presId="urn:microsoft.com/office/officeart/2005/8/layout/orgChart1"/>
    <dgm:cxn modelId="{23610A29-0129-4F15-B502-768C6819D1FA}" type="presParOf" srcId="{ABA1D5DB-0018-453D-A412-1DAF75AC9AA3}" destId="{38B461C2-A1B8-4F1C-836A-9803BA04CEE9}" srcOrd="0" destOrd="0" presId="urn:microsoft.com/office/officeart/2005/8/layout/orgChart1"/>
    <dgm:cxn modelId="{52B8C8FA-7F31-4267-AF2B-43D020119819}" type="presParOf" srcId="{38B461C2-A1B8-4F1C-836A-9803BA04CEE9}" destId="{084001A5-EB02-4966-AB42-E4A0271332AE}" srcOrd="0" destOrd="0" presId="urn:microsoft.com/office/officeart/2005/8/layout/orgChart1"/>
    <dgm:cxn modelId="{F14F69B6-482A-416A-BD4B-753E0C6BF722}" type="presParOf" srcId="{38B461C2-A1B8-4F1C-836A-9803BA04CEE9}" destId="{9FDC0382-5427-46B1-A6C6-F72B68F08DFC}" srcOrd="1" destOrd="0" presId="urn:microsoft.com/office/officeart/2005/8/layout/orgChart1"/>
    <dgm:cxn modelId="{2D41F91A-5344-4BD4-BACB-E775D5B96D50}" type="presParOf" srcId="{ABA1D5DB-0018-453D-A412-1DAF75AC9AA3}" destId="{0945FF8B-FA8D-4207-8870-33EA4765C05C}" srcOrd="1" destOrd="0" presId="urn:microsoft.com/office/officeart/2005/8/layout/orgChart1"/>
    <dgm:cxn modelId="{62E9F0E8-FFD9-4E35-9B0A-9CBEE2803B2A}" type="presParOf" srcId="{ABA1D5DB-0018-453D-A412-1DAF75AC9AA3}" destId="{7C394549-4E5C-4D26-AA5D-20E8E0764106}" srcOrd="2" destOrd="0" presId="urn:microsoft.com/office/officeart/2005/8/layout/orgChart1"/>
    <dgm:cxn modelId="{A4A710F7-C3F9-4458-9BEF-C4736435E85E}" type="presParOf" srcId="{4A0501ED-C4F5-415F-904B-B22191D19240}" destId="{D9F87246-553F-4235-A513-401CFAD86FB3}" srcOrd="2" destOrd="0" presId="urn:microsoft.com/office/officeart/2005/8/layout/orgChart1"/>
    <dgm:cxn modelId="{03DEE271-9FBD-4A05-A059-B06693FFB67A}" type="presParOf" srcId="{0007E0A8-BB02-40F8-892F-405F28F24871}" destId="{F784248E-7D5A-4AAA-9AEF-0FD2D463F006}" srcOrd="6" destOrd="0" presId="urn:microsoft.com/office/officeart/2005/8/layout/orgChart1"/>
    <dgm:cxn modelId="{5403443F-A259-449E-B1CE-A3719770B2AA}" type="presParOf" srcId="{0007E0A8-BB02-40F8-892F-405F28F24871}" destId="{E0961525-ABDB-47B6-B966-34D7C353CB7D}" srcOrd="7" destOrd="0" presId="urn:microsoft.com/office/officeart/2005/8/layout/orgChart1"/>
    <dgm:cxn modelId="{424769FC-D2EF-4753-BC93-E4AA831FDEC3}" type="presParOf" srcId="{E0961525-ABDB-47B6-B966-34D7C353CB7D}" destId="{CCEFCC33-F464-48D5-A3DE-D4FE6119AABE}" srcOrd="0" destOrd="0" presId="urn:microsoft.com/office/officeart/2005/8/layout/orgChart1"/>
    <dgm:cxn modelId="{8F5E1F90-D3E9-4960-A2C1-CA911686EEA0}" type="presParOf" srcId="{CCEFCC33-F464-48D5-A3DE-D4FE6119AABE}" destId="{CD23A054-4ACC-4CB4-BB41-451AB2115DDB}" srcOrd="0" destOrd="0" presId="urn:microsoft.com/office/officeart/2005/8/layout/orgChart1"/>
    <dgm:cxn modelId="{0059805D-A25F-48B8-8409-01B6259AD369}" type="presParOf" srcId="{CCEFCC33-F464-48D5-A3DE-D4FE6119AABE}" destId="{A0248F4B-BD3A-4B15-AF9F-28EC593A9A33}" srcOrd="1" destOrd="0" presId="urn:microsoft.com/office/officeart/2005/8/layout/orgChart1"/>
    <dgm:cxn modelId="{7ACEA189-AADF-4890-8486-12954C9EC51F}" type="presParOf" srcId="{E0961525-ABDB-47B6-B966-34D7C353CB7D}" destId="{1EFD654D-592B-404D-8CC1-A4A65AD98407}" srcOrd="1" destOrd="0" presId="urn:microsoft.com/office/officeart/2005/8/layout/orgChart1"/>
    <dgm:cxn modelId="{1152312C-C619-42A8-87B1-BF8B2100E008}" type="presParOf" srcId="{1EFD654D-592B-404D-8CC1-A4A65AD98407}" destId="{A23623E2-B8C0-4C14-B3C2-730CB3CDF6F3}" srcOrd="0" destOrd="0" presId="urn:microsoft.com/office/officeart/2005/8/layout/orgChart1"/>
    <dgm:cxn modelId="{6DDE789B-9A83-4B64-8D0B-68C96709DC4F}" type="presParOf" srcId="{1EFD654D-592B-404D-8CC1-A4A65AD98407}" destId="{D8318612-7091-4833-BE7E-0D6E3D629027}" srcOrd="1" destOrd="0" presId="urn:microsoft.com/office/officeart/2005/8/layout/orgChart1"/>
    <dgm:cxn modelId="{20809728-9BB5-42D0-890B-D2B2BAFEB7CD}" type="presParOf" srcId="{D8318612-7091-4833-BE7E-0D6E3D629027}" destId="{7D0AA466-634C-433C-9A4D-CFB5AD6E28A0}" srcOrd="0" destOrd="0" presId="urn:microsoft.com/office/officeart/2005/8/layout/orgChart1"/>
    <dgm:cxn modelId="{C886A14C-BC7F-4F6A-A7C6-0A50DE23531D}" type="presParOf" srcId="{7D0AA466-634C-433C-9A4D-CFB5AD6E28A0}" destId="{B3E301EC-0D87-46BA-BE1D-E29EC9986659}" srcOrd="0" destOrd="0" presId="urn:microsoft.com/office/officeart/2005/8/layout/orgChart1"/>
    <dgm:cxn modelId="{EA9FAD70-6C6E-465B-8EBD-EAB5643D8D03}" type="presParOf" srcId="{7D0AA466-634C-433C-9A4D-CFB5AD6E28A0}" destId="{5DC9355B-B8EA-42BA-BE38-23419A87866C}" srcOrd="1" destOrd="0" presId="urn:microsoft.com/office/officeart/2005/8/layout/orgChart1"/>
    <dgm:cxn modelId="{E23BCB18-9ECF-4C2A-A8F6-5D7FD83FEBDB}" type="presParOf" srcId="{D8318612-7091-4833-BE7E-0D6E3D629027}" destId="{146FC405-005B-492D-986D-54383A96C4EF}" srcOrd="1" destOrd="0" presId="urn:microsoft.com/office/officeart/2005/8/layout/orgChart1"/>
    <dgm:cxn modelId="{271DAD1A-B013-4089-9931-0EF2C0EECB66}" type="presParOf" srcId="{D8318612-7091-4833-BE7E-0D6E3D629027}" destId="{E2C9325E-982E-4F5F-B6EC-E8EA421590BD}" srcOrd="2" destOrd="0" presId="urn:microsoft.com/office/officeart/2005/8/layout/orgChart1"/>
    <dgm:cxn modelId="{4B36DE02-4FCD-43E9-978A-9947619B8E83}" type="presParOf" srcId="{E0961525-ABDB-47B6-B966-34D7C353CB7D}" destId="{9839952A-EB2E-4400-800A-73AF37978DBD}" srcOrd="2" destOrd="0" presId="urn:microsoft.com/office/officeart/2005/8/layout/orgChart1"/>
    <dgm:cxn modelId="{CBBAD8A9-7224-4C97-9595-F86BDF165CB0}" type="presParOf" srcId="{58FA1D8C-3D84-4EED-8E3A-6CB41138D984}" destId="{3B9AF5EB-02EB-4325-813E-532BC0ED633A}" srcOrd="2" destOrd="0" presId="urn:microsoft.com/office/officeart/2005/8/layout/orgChart1"/>
    <dgm:cxn modelId="{B93615BC-A2D5-4BD8-A6C2-315A97406065}" type="presParOf" srcId="{6A66126E-B846-4504-ABC4-A9CC9C0E3DD9}" destId="{1F0F370D-2D38-4E69-A148-21E817F4A0BB}" srcOrd="6" destOrd="0" presId="urn:microsoft.com/office/officeart/2005/8/layout/orgChart1"/>
    <dgm:cxn modelId="{23F9D96F-9727-4625-8AB1-ED28A4DFEEC8}" type="presParOf" srcId="{6A66126E-B846-4504-ABC4-A9CC9C0E3DD9}" destId="{DF151182-02F5-4CA4-A5D5-2B192DE964E7}" srcOrd="7" destOrd="0" presId="urn:microsoft.com/office/officeart/2005/8/layout/orgChart1"/>
    <dgm:cxn modelId="{C9CF402D-9690-4E62-B659-6B0A35B3A730}" type="presParOf" srcId="{DF151182-02F5-4CA4-A5D5-2B192DE964E7}" destId="{80289553-2477-4D66-A9E4-50B7A598E39C}" srcOrd="0" destOrd="0" presId="urn:microsoft.com/office/officeart/2005/8/layout/orgChart1"/>
    <dgm:cxn modelId="{D94D540E-8A74-4C99-9762-163FF3F5A5BF}" type="presParOf" srcId="{80289553-2477-4D66-A9E4-50B7A598E39C}" destId="{B4399E6F-5291-465B-9A25-B532170F8A07}" srcOrd="0" destOrd="0" presId="urn:microsoft.com/office/officeart/2005/8/layout/orgChart1"/>
    <dgm:cxn modelId="{F519DAAA-17DC-41ED-A7B3-14D2027C0F31}" type="presParOf" srcId="{80289553-2477-4D66-A9E4-50B7A598E39C}" destId="{3E6DD4B8-5339-49C0-AB29-7906C24B0012}" srcOrd="1" destOrd="0" presId="urn:microsoft.com/office/officeart/2005/8/layout/orgChart1"/>
    <dgm:cxn modelId="{01C74FFD-37D0-41CC-AEFF-EC79EC4F685F}" type="presParOf" srcId="{DF151182-02F5-4CA4-A5D5-2B192DE964E7}" destId="{4FF4B848-B76D-45FE-82A2-684BADE52192}" srcOrd="1" destOrd="0" presId="urn:microsoft.com/office/officeart/2005/8/layout/orgChart1"/>
    <dgm:cxn modelId="{21C19A7C-A51C-447B-80C9-4B9ECD8619CB}" type="presParOf" srcId="{4FF4B848-B76D-45FE-82A2-684BADE52192}" destId="{8FED58C9-BD6C-4EBE-8713-229CE18B0F57}" srcOrd="0" destOrd="0" presId="urn:microsoft.com/office/officeart/2005/8/layout/orgChart1"/>
    <dgm:cxn modelId="{6FDAF34D-E115-4079-A03A-39600804BFAF}" type="presParOf" srcId="{4FF4B848-B76D-45FE-82A2-684BADE52192}" destId="{AC955D04-280C-4E46-B868-F2407A2DC864}" srcOrd="1" destOrd="0" presId="urn:microsoft.com/office/officeart/2005/8/layout/orgChart1"/>
    <dgm:cxn modelId="{FA07F0F2-3CFB-4C82-A450-274CD32CDAD1}" type="presParOf" srcId="{AC955D04-280C-4E46-B868-F2407A2DC864}" destId="{71941513-82D5-4C14-A173-A4CAAC724317}" srcOrd="0" destOrd="0" presId="urn:microsoft.com/office/officeart/2005/8/layout/orgChart1"/>
    <dgm:cxn modelId="{FCCD823D-ECDC-43FA-8CEF-77FE3C320C69}" type="presParOf" srcId="{71941513-82D5-4C14-A173-A4CAAC724317}" destId="{332AE7A3-A9B1-4C60-8119-42555B6F8318}" srcOrd="0" destOrd="0" presId="urn:microsoft.com/office/officeart/2005/8/layout/orgChart1"/>
    <dgm:cxn modelId="{940D8FB5-0E54-4684-A37A-0D8583A2BDBB}" type="presParOf" srcId="{71941513-82D5-4C14-A173-A4CAAC724317}" destId="{6A1E30CA-DB4F-4D03-ADE8-E3FF71354A89}" srcOrd="1" destOrd="0" presId="urn:microsoft.com/office/officeart/2005/8/layout/orgChart1"/>
    <dgm:cxn modelId="{5848E674-6F56-45BE-9BE5-13CAA8ECADB7}" type="presParOf" srcId="{AC955D04-280C-4E46-B868-F2407A2DC864}" destId="{89792A16-67E7-4F77-AC15-587D539701A6}" srcOrd="1" destOrd="0" presId="urn:microsoft.com/office/officeart/2005/8/layout/orgChart1"/>
    <dgm:cxn modelId="{9232F9E4-DC2D-4D8A-8EE4-10788D08AD41}" type="presParOf" srcId="{89792A16-67E7-4F77-AC15-587D539701A6}" destId="{86E3065A-2767-47D4-9F16-DDD0A2654584}" srcOrd="0" destOrd="0" presId="urn:microsoft.com/office/officeart/2005/8/layout/orgChart1"/>
    <dgm:cxn modelId="{779ED11C-8968-4831-A275-4745DAE1D542}" type="presParOf" srcId="{89792A16-67E7-4F77-AC15-587D539701A6}" destId="{4734C16A-8324-4FED-989A-91FA99BD8115}" srcOrd="1" destOrd="0" presId="urn:microsoft.com/office/officeart/2005/8/layout/orgChart1"/>
    <dgm:cxn modelId="{0BFC9945-CF06-432A-8070-2D2A674F3219}" type="presParOf" srcId="{4734C16A-8324-4FED-989A-91FA99BD8115}" destId="{A99BA84E-A5F3-43ED-9F25-83AEA319A87C}" srcOrd="0" destOrd="0" presId="urn:microsoft.com/office/officeart/2005/8/layout/orgChart1"/>
    <dgm:cxn modelId="{0F498FD1-0B06-450C-98C5-871ADDA5F074}" type="presParOf" srcId="{A99BA84E-A5F3-43ED-9F25-83AEA319A87C}" destId="{3F115F14-8CB5-48E1-B788-01191F93A8F3}" srcOrd="0" destOrd="0" presId="urn:microsoft.com/office/officeart/2005/8/layout/orgChart1"/>
    <dgm:cxn modelId="{FD564356-492D-4B7E-B5F6-1A4CC1B684BE}" type="presParOf" srcId="{A99BA84E-A5F3-43ED-9F25-83AEA319A87C}" destId="{538C0117-0A0C-4072-B629-0500D7A243FC}" srcOrd="1" destOrd="0" presId="urn:microsoft.com/office/officeart/2005/8/layout/orgChart1"/>
    <dgm:cxn modelId="{28685774-61B3-452C-8E92-C2D027BEE8F2}" type="presParOf" srcId="{4734C16A-8324-4FED-989A-91FA99BD8115}" destId="{A03EB5A4-A365-40AF-936E-ACBDB8079EA7}" srcOrd="1" destOrd="0" presId="urn:microsoft.com/office/officeart/2005/8/layout/orgChart1"/>
    <dgm:cxn modelId="{2F8239A0-1476-48EB-9F2F-759E7A2B7CA7}" type="presParOf" srcId="{A03EB5A4-A365-40AF-936E-ACBDB8079EA7}" destId="{8BCA5C87-005C-4D15-A531-382622FD1DEA}" srcOrd="0" destOrd="0" presId="urn:microsoft.com/office/officeart/2005/8/layout/orgChart1"/>
    <dgm:cxn modelId="{D5916F92-8852-4E7A-BF56-51BE118E99A5}" type="presParOf" srcId="{A03EB5A4-A365-40AF-936E-ACBDB8079EA7}" destId="{1BBF0B1A-F8C7-4C69-8FC7-74C129F89617}" srcOrd="1" destOrd="0" presId="urn:microsoft.com/office/officeart/2005/8/layout/orgChart1"/>
    <dgm:cxn modelId="{55F1271F-5E19-4373-A82D-FB9973148FBE}" type="presParOf" srcId="{1BBF0B1A-F8C7-4C69-8FC7-74C129F89617}" destId="{F58DDA16-D462-40E1-A87E-8D4432A1B431}" srcOrd="0" destOrd="0" presId="urn:microsoft.com/office/officeart/2005/8/layout/orgChart1"/>
    <dgm:cxn modelId="{19F074FD-DFFC-48DC-96AF-E93E2A733E80}" type="presParOf" srcId="{F58DDA16-D462-40E1-A87E-8D4432A1B431}" destId="{ED736B78-AD4C-4BAE-8861-746F903DDDA6}" srcOrd="0" destOrd="0" presId="urn:microsoft.com/office/officeart/2005/8/layout/orgChart1"/>
    <dgm:cxn modelId="{F281C021-17ED-42CE-8AB6-E825C17AFCBD}" type="presParOf" srcId="{F58DDA16-D462-40E1-A87E-8D4432A1B431}" destId="{631C6E49-801E-4F33-99F1-0834BD9D591C}" srcOrd="1" destOrd="0" presId="urn:microsoft.com/office/officeart/2005/8/layout/orgChart1"/>
    <dgm:cxn modelId="{BC043C35-CF4D-4FD4-848A-7F75C93D5611}" type="presParOf" srcId="{1BBF0B1A-F8C7-4C69-8FC7-74C129F89617}" destId="{1969461A-456C-4503-9DFE-4542E4DF7DFA}" srcOrd="1" destOrd="0" presId="urn:microsoft.com/office/officeart/2005/8/layout/orgChart1"/>
    <dgm:cxn modelId="{8CD6702A-AA11-4E05-958D-E6FCADC36437}" type="presParOf" srcId="{1BBF0B1A-F8C7-4C69-8FC7-74C129F89617}" destId="{F6AA0277-538E-410D-B673-5DB95B20915A}" srcOrd="2" destOrd="0" presId="urn:microsoft.com/office/officeart/2005/8/layout/orgChart1"/>
    <dgm:cxn modelId="{69889156-5154-40E3-9E8C-61DE83E8D54F}" type="presParOf" srcId="{A03EB5A4-A365-40AF-936E-ACBDB8079EA7}" destId="{976BDA00-D50C-4F8E-84B7-2DE3B53BF432}" srcOrd="2" destOrd="0" presId="urn:microsoft.com/office/officeart/2005/8/layout/orgChart1"/>
    <dgm:cxn modelId="{6D413911-9EB5-4802-AFD1-D8C4FACE5813}" type="presParOf" srcId="{A03EB5A4-A365-40AF-936E-ACBDB8079EA7}" destId="{1A6F6830-9B9F-4398-9F30-87913CEA51AB}" srcOrd="3" destOrd="0" presId="urn:microsoft.com/office/officeart/2005/8/layout/orgChart1"/>
    <dgm:cxn modelId="{64DF0CFE-8075-49A3-9572-E5437C34A054}" type="presParOf" srcId="{1A6F6830-9B9F-4398-9F30-87913CEA51AB}" destId="{D7941D14-ED35-4914-A24D-F8E855B51941}" srcOrd="0" destOrd="0" presId="urn:microsoft.com/office/officeart/2005/8/layout/orgChart1"/>
    <dgm:cxn modelId="{FC1205B5-BBFF-4B91-A118-7B602E3C8C08}" type="presParOf" srcId="{D7941D14-ED35-4914-A24D-F8E855B51941}" destId="{54511912-A577-431A-B2B4-534F22F14518}" srcOrd="0" destOrd="0" presId="urn:microsoft.com/office/officeart/2005/8/layout/orgChart1"/>
    <dgm:cxn modelId="{D6C4A815-30AF-461D-BF6A-2450F1315B39}" type="presParOf" srcId="{D7941D14-ED35-4914-A24D-F8E855B51941}" destId="{C6513817-240A-4B8B-91CD-6BCE8B087EB9}" srcOrd="1" destOrd="0" presId="urn:microsoft.com/office/officeart/2005/8/layout/orgChart1"/>
    <dgm:cxn modelId="{49772E30-47CF-46FF-A72E-0F2211B79809}" type="presParOf" srcId="{1A6F6830-9B9F-4398-9F30-87913CEA51AB}" destId="{3A1D74FD-11C5-48BF-BEAA-FD1BBD51EE1C}" srcOrd="1" destOrd="0" presId="urn:microsoft.com/office/officeart/2005/8/layout/orgChart1"/>
    <dgm:cxn modelId="{45AFC116-B1C1-4469-88AF-9BDCA3A68CCF}" type="presParOf" srcId="{1A6F6830-9B9F-4398-9F30-87913CEA51AB}" destId="{73EB582A-CDE6-420D-A9C1-91A2431E3A6B}" srcOrd="2" destOrd="0" presId="urn:microsoft.com/office/officeart/2005/8/layout/orgChart1"/>
    <dgm:cxn modelId="{C07942B6-6108-4AF4-B4E7-A4DCDB838E5B}" type="presParOf" srcId="{4734C16A-8324-4FED-989A-91FA99BD8115}" destId="{18995C9C-6931-4119-90D5-450960FAA1BA}" srcOrd="2" destOrd="0" presId="urn:microsoft.com/office/officeart/2005/8/layout/orgChart1"/>
    <dgm:cxn modelId="{02DFE001-F9A4-4DC2-929A-A70AA7DAFEFD}" type="presParOf" srcId="{89792A16-67E7-4F77-AC15-587D539701A6}" destId="{E5F5A875-C6DB-456B-B881-D90AB32C359E}" srcOrd="2" destOrd="0" presId="urn:microsoft.com/office/officeart/2005/8/layout/orgChart1"/>
    <dgm:cxn modelId="{46C5919B-F758-4069-AFD7-CD5B9E936729}" type="presParOf" srcId="{89792A16-67E7-4F77-AC15-587D539701A6}" destId="{439CCE0D-A814-4AB8-A528-23F7718D9655}" srcOrd="3" destOrd="0" presId="urn:microsoft.com/office/officeart/2005/8/layout/orgChart1"/>
    <dgm:cxn modelId="{C89620E2-317F-49C4-82C5-F48D574B5154}" type="presParOf" srcId="{439CCE0D-A814-4AB8-A528-23F7718D9655}" destId="{6ECFCDA3-010B-4E01-9D6E-E9195AF30FFF}" srcOrd="0" destOrd="0" presId="urn:microsoft.com/office/officeart/2005/8/layout/orgChart1"/>
    <dgm:cxn modelId="{408E9A38-99DD-4559-840B-F86F57295FB8}" type="presParOf" srcId="{6ECFCDA3-010B-4E01-9D6E-E9195AF30FFF}" destId="{9895182A-CA5D-4827-A401-138ED7B15ECD}" srcOrd="0" destOrd="0" presId="urn:microsoft.com/office/officeart/2005/8/layout/orgChart1"/>
    <dgm:cxn modelId="{F9E2D7B4-6C23-4345-BF5F-3CFC2524D8F7}" type="presParOf" srcId="{6ECFCDA3-010B-4E01-9D6E-E9195AF30FFF}" destId="{16A0852F-9011-4BFD-9BE2-753982555497}" srcOrd="1" destOrd="0" presId="urn:microsoft.com/office/officeart/2005/8/layout/orgChart1"/>
    <dgm:cxn modelId="{F514AD65-ADAE-44CC-B13D-78709B1026C0}" type="presParOf" srcId="{439CCE0D-A814-4AB8-A528-23F7718D9655}" destId="{53C60069-9D31-43E3-8765-A945CAE28720}" srcOrd="1" destOrd="0" presId="urn:microsoft.com/office/officeart/2005/8/layout/orgChart1"/>
    <dgm:cxn modelId="{5C803D36-E760-427D-8036-90DFC046D5E6}" type="presParOf" srcId="{53C60069-9D31-43E3-8765-A945CAE28720}" destId="{2D817705-712B-4B2C-92E2-32893DA18B11}" srcOrd="0" destOrd="0" presId="urn:microsoft.com/office/officeart/2005/8/layout/orgChart1"/>
    <dgm:cxn modelId="{7E787AC8-E7F1-434A-835E-1C2D5BC60D57}" type="presParOf" srcId="{53C60069-9D31-43E3-8765-A945CAE28720}" destId="{3B17440F-2EAF-423E-A97D-4EB9D7710B5B}" srcOrd="1" destOrd="0" presId="urn:microsoft.com/office/officeart/2005/8/layout/orgChart1"/>
    <dgm:cxn modelId="{BE1287DA-A376-4517-9356-994BF6B424C3}" type="presParOf" srcId="{3B17440F-2EAF-423E-A97D-4EB9D7710B5B}" destId="{4346C8B1-AF6A-4C77-BE76-B94EABD08449}" srcOrd="0" destOrd="0" presId="urn:microsoft.com/office/officeart/2005/8/layout/orgChart1"/>
    <dgm:cxn modelId="{3D14780D-742F-45B8-A3FB-78A20648D2FB}" type="presParOf" srcId="{4346C8B1-AF6A-4C77-BE76-B94EABD08449}" destId="{134EF1AA-5B5F-401B-BA31-9DEFDC9CFEF1}" srcOrd="0" destOrd="0" presId="urn:microsoft.com/office/officeart/2005/8/layout/orgChart1"/>
    <dgm:cxn modelId="{7EBF2490-A8B0-4B51-B792-9C1940A601D6}" type="presParOf" srcId="{4346C8B1-AF6A-4C77-BE76-B94EABD08449}" destId="{42FCCB01-C282-436C-BF68-43E31D33D93E}" srcOrd="1" destOrd="0" presId="urn:microsoft.com/office/officeart/2005/8/layout/orgChart1"/>
    <dgm:cxn modelId="{47314DE1-8832-4091-9191-BD9BE251005E}" type="presParOf" srcId="{3B17440F-2EAF-423E-A97D-4EB9D7710B5B}" destId="{1499AD6A-AF88-4798-BCF6-EAC5A56EE72A}" srcOrd="1" destOrd="0" presId="urn:microsoft.com/office/officeart/2005/8/layout/orgChart1"/>
    <dgm:cxn modelId="{90C9433F-D991-4946-805F-64B209EF4C6F}" type="presParOf" srcId="{3B17440F-2EAF-423E-A97D-4EB9D7710B5B}" destId="{89750112-EE87-4249-BB40-1EBED98C6D37}" srcOrd="2" destOrd="0" presId="urn:microsoft.com/office/officeart/2005/8/layout/orgChart1"/>
    <dgm:cxn modelId="{AE8CDB71-D7CE-43F4-AAA3-3153446CA30F}" type="presParOf" srcId="{53C60069-9D31-43E3-8765-A945CAE28720}" destId="{583EF0AC-9AD3-430D-B565-6B45928FD7A2}" srcOrd="2" destOrd="0" presId="urn:microsoft.com/office/officeart/2005/8/layout/orgChart1"/>
    <dgm:cxn modelId="{023582D7-17D4-4BD2-844A-EFAB53E1FC62}" type="presParOf" srcId="{53C60069-9D31-43E3-8765-A945CAE28720}" destId="{C1977278-146B-4DA5-960F-9A0D58390DE7}" srcOrd="3" destOrd="0" presId="urn:microsoft.com/office/officeart/2005/8/layout/orgChart1"/>
    <dgm:cxn modelId="{C2546685-3360-4617-A341-75E0DF80BF92}" type="presParOf" srcId="{C1977278-146B-4DA5-960F-9A0D58390DE7}" destId="{6DEC8E9F-A40F-42B0-8C9D-023841FA06C6}" srcOrd="0" destOrd="0" presId="urn:microsoft.com/office/officeart/2005/8/layout/orgChart1"/>
    <dgm:cxn modelId="{F4319F4F-4495-4E28-917F-302DBB713B97}" type="presParOf" srcId="{6DEC8E9F-A40F-42B0-8C9D-023841FA06C6}" destId="{753EF792-7560-4133-97B5-79FF4773698D}" srcOrd="0" destOrd="0" presId="urn:microsoft.com/office/officeart/2005/8/layout/orgChart1"/>
    <dgm:cxn modelId="{723AED98-B6E5-4C7E-90BB-0C69C7E4AED4}" type="presParOf" srcId="{6DEC8E9F-A40F-42B0-8C9D-023841FA06C6}" destId="{9337D9B4-838B-4200-804C-0E9A2A16241F}" srcOrd="1" destOrd="0" presId="urn:microsoft.com/office/officeart/2005/8/layout/orgChart1"/>
    <dgm:cxn modelId="{86230ABD-9060-4E62-BD53-2D434014AF5B}" type="presParOf" srcId="{C1977278-146B-4DA5-960F-9A0D58390DE7}" destId="{3D0C1CFF-A90B-4118-B76C-3FEF4C30D302}" srcOrd="1" destOrd="0" presId="urn:microsoft.com/office/officeart/2005/8/layout/orgChart1"/>
    <dgm:cxn modelId="{33359E98-124D-4CDF-86E7-945DE723B24F}" type="presParOf" srcId="{C1977278-146B-4DA5-960F-9A0D58390DE7}" destId="{94FB308A-F4FE-4A05-8700-6F3416EFD537}" srcOrd="2" destOrd="0" presId="urn:microsoft.com/office/officeart/2005/8/layout/orgChart1"/>
    <dgm:cxn modelId="{3B60ED71-0C84-44B9-9AE5-A5AE27E4E95E}" type="presParOf" srcId="{439CCE0D-A814-4AB8-A528-23F7718D9655}" destId="{068FC055-68F6-48BA-9906-23803BA03E2A}" srcOrd="2" destOrd="0" presId="urn:microsoft.com/office/officeart/2005/8/layout/orgChart1"/>
    <dgm:cxn modelId="{C49458D3-A199-4E37-A33D-08309950BE90}" type="presParOf" srcId="{AC955D04-280C-4E46-B868-F2407A2DC864}" destId="{B7845092-CA0E-45CF-B683-0EED176904B6}" srcOrd="2" destOrd="0" presId="urn:microsoft.com/office/officeart/2005/8/layout/orgChart1"/>
    <dgm:cxn modelId="{D59DDC4D-E3EF-4064-A6D9-8AB82BBEF16A}" type="presParOf" srcId="{4FF4B848-B76D-45FE-82A2-684BADE52192}" destId="{04AE9AA7-F84B-4767-9D4D-CFEE28CF2784}" srcOrd="2" destOrd="0" presId="urn:microsoft.com/office/officeart/2005/8/layout/orgChart1"/>
    <dgm:cxn modelId="{7D8308D2-C71F-48FC-B038-DC8E149EE083}" type="presParOf" srcId="{4FF4B848-B76D-45FE-82A2-684BADE52192}" destId="{BC437C8B-D7A7-4415-A452-8F69F4085FDE}" srcOrd="3" destOrd="0" presId="urn:microsoft.com/office/officeart/2005/8/layout/orgChart1"/>
    <dgm:cxn modelId="{D924412C-5C85-49E4-B3D0-96B857AB26D4}" type="presParOf" srcId="{BC437C8B-D7A7-4415-A452-8F69F4085FDE}" destId="{83A4630B-9076-4A4C-A396-45FE55F73AAD}" srcOrd="0" destOrd="0" presId="urn:microsoft.com/office/officeart/2005/8/layout/orgChart1"/>
    <dgm:cxn modelId="{4C7B6113-C1B1-4E0B-91AE-089D1F8B0DC3}" type="presParOf" srcId="{83A4630B-9076-4A4C-A396-45FE55F73AAD}" destId="{E46F2D1F-AF4C-4198-9881-E68B1F28C0C7}" srcOrd="0" destOrd="0" presId="urn:microsoft.com/office/officeart/2005/8/layout/orgChart1"/>
    <dgm:cxn modelId="{47C83BFD-4C17-4DCE-A667-980A7434B5E1}" type="presParOf" srcId="{83A4630B-9076-4A4C-A396-45FE55F73AAD}" destId="{BE3BAC56-94B0-4E94-921D-1E021D9D0052}" srcOrd="1" destOrd="0" presId="urn:microsoft.com/office/officeart/2005/8/layout/orgChart1"/>
    <dgm:cxn modelId="{92667E8D-4A1C-461C-99AA-68CB1C2041FE}" type="presParOf" srcId="{BC437C8B-D7A7-4415-A452-8F69F4085FDE}" destId="{2F4F32E1-801D-41BD-9035-172E601FF077}" srcOrd="1" destOrd="0" presId="urn:microsoft.com/office/officeart/2005/8/layout/orgChart1"/>
    <dgm:cxn modelId="{9600E8D9-6CDB-4624-B0A6-67463673D795}" type="presParOf" srcId="{2F4F32E1-801D-41BD-9035-172E601FF077}" destId="{6BAE8368-3AA0-4216-BB44-1137B22FDCB2}" srcOrd="0" destOrd="0" presId="urn:microsoft.com/office/officeart/2005/8/layout/orgChart1"/>
    <dgm:cxn modelId="{189AE29F-FF79-415D-9175-E1E07051D584}" type="presParOf" srcId="{2F4F32E1-801D-41BD-9035-172E601FF077}" destId="{4243C555-0B4C-42AF-9646-96DA5026BEC9}" srcOrd="1" destOrd="0" presId="urn:microsoft.com/office/officeart/2005/8/layout/orgChart1"/>
    <dgm:cxn modelId="{11A38315-257E-4A3C-B437-03C8FD8AA3D1}" type="presParOf" srcId="{4243C555-0B4C-42AF-9646-96DA5026BEC9}" destId="{D5883B5C-2C94-462A-9EC9-88A4927E784C}" srcOrd="0" destOrd="0" presId="urn:microsoft.com/office/officeart/2005/8/layout/orgChart1"/>
    <dgm:cxn modelId="{F15FA399-9D42-487C-B79B-CB7A702134BA}" type="presParOf" srcId="{D5883B5C-2C94-462A-9EC9-88A4927E784C}" destId="{A00EC052-5CEC-4B8E-989A-38BDF8F3C395}" srcOrd="0" destOrd="0" presId="urn:microsoft.com/office/officeart/2005/8/layout/orgChart1"/>
    <dgm:cxn modelId="{A1407A31-150F-4A98-B409-6FC3C2A09BEE}" type="presParOf" srcId="{D5883B5C-2C94-462A-9EC9-88A4927E784C}" destId="{2027E678-1C8C-4362-8CEF-23AD2CE4331E}" srcOrd="1" destOrd="0" presId="urn:microsoft.com/office/officeart/2005/8/layout/orgChart1"/>
    <dgm:cxn modelId="{D49DF6DE-3D40-4FF7-8877-DFFD11C189DB}" type="presParOf" srcId="{4243C555-0B4C-42AF-9646-96DA5026BEC9}" destId="{982D3295-DD36-4036-ADDA-7BE8AB6EBC6E}" srcOrd="1" destOrd="0" presId="urn:microsoft.com/office/officeart/2005/8/layout/orgChart1"/>
    <dgm:cxn modelId="{2D54A19E-3DAA-4468-B05B-1A7FB672E1A9}" type="presParOf" srcId="{4243C555-0B4C-42AF-9646-96DA5026BEC9}" destId="{982D435B-6F00-4F44-ABD6-5CDF26CA22C9}" srcOrd="2" destOrd="0" presId="urn:microsoft.com/office/officeart/2005/8/layout/orgChart1"/>
    <dgm:cxn modelId="{6A4CB9DB-185B-4108-B2D3-15CF0B083643}" type="presParOf" srcId="{2F4F32E1-801D-41BD-9035-172E601FF077}" destId="{FB1A5024-34C5-476D-844C-C7FCEB34130F}" srcOrd="2" destOrd="0" presId="urn:microsoft.com/office/officeart/2005/8/layout/orgChart1"/>
    <dgm:cxn modelId="{261063C1-9D71-4983-8694-274BBCB15E79}" type="presParOf" srcId="{2F4F32E1-801D-41BD-9035-172E601FF077}" destId="{93E2A164-E142-45BB-B05B-A0606DCDE1B3}" srcOrd="3" destOrd="0" presId="urn:microsoft.com/office/officeart/2005/8/layout/orgChart1"/>
    <dgm:cxn modelId="{147419EA-88C0-4599-96ED-5A43B36F26EC}" type="presParOf" srcId="{93E2A164-E142-45BB-B05B-A0606DCDE1B3}" destId="{ADB50EB4-CE25-4B3C-BBFD-CB96516C7548}" srcOrd="0" destOrd="0" presId="urn:microsoft.com/office/officeart/2005/8/layout/orgChart1"/>
    <dgm:cxn modelId="{23315079-AC4F-45E5-A2F6-B54C90134B16}" type="presParOf" srcId="{ADB50EB4-CE25-4B3C-BBFD-CB96516C7548}" destId="{C7D8216B-0B36-4C35-BEB8-937CDD2D3ED9}" srcOrd="0" destOrd="0" presId="urn:microsoft.com/office/officeart/2005/8/layout/orgChart1"/>
    <dgm:cxn modelId="{D3D55EA0-F06D-49DF-8336-BF0B66D64EAF}" type="presParOf" srcId="{ADB50EB4-CE25-4B3C-BBFD-CB96516C7548}" destId="{3EC14FCE-7AF9-4A39-9797-86ABD7BA7C79}" srcOrd="1" destOrd="0" presId="urn:microsoft.com/office/officeart/2005/8/layout/orgChart1"/>
    <dgm:cxn modelId="{E7D0FC10-03A2-4B50-936F-3C5A2EE80A4C}" type="presParOf" srcId="{93E2A164-E142-45BB-B05B-A0606DCDE1B3}" destId="{2092DF9C-9C0E-492D-B6B4-FC0D1B5CB5CE}" srcOrd="1" destOrd="0" presId="urn:microsoft.com/office/officeart/2005/8/layout/orgChart1"/>
    <dgm:cxn modelId="{498B1FD7-E79B-42C3-B8C8-E1BDDD34836C}" type="presParOf" srcId="{93E2A164-E142-45BB-B05B-A0606DCDE1B3}" destId="{17635A77-F7E6-462E-88B0-6988BB23FDCD}" srcOrd="2" destOrd="0" presId="urn:microsoft.com/office/officeart/2005/8/layout/orgChart1"/>
    <dgm:cxn modelId="{4C5456DE-1D37-4488-B6E5-67B1A27646E0}" type="presParOf" srcId="{2F4F32E1-801D-41BD-9035-172E601FF077}" destId="{957C1643-46DC-4DFC-B2A7-DE98612E002A}" srcOrd="4" destOrd="0" presId="urn:microsoft.com/office/officeart/2005/8/layout/orgChart1"/>
    <dgm:cxn modelId="{6A62B14F-9902-493C-83A0-560D84847347}" type="presParOf" srcId="{2F4F32E1-801D-41BD-9035-172E601FF077}" destId="{392618FC-A44D-423A-AE24-80F832B5FE10}" srcOrd="5" destOrd="0" presId="urn:microsoft.com/office/officeart/2005/8/layout/orgChart1"/>
    <dgm:cxn modelId="{D794EC62-D80E-4FC5-9704-36E6D03E6584}" type="presParOf" srcId="{392618FC-A44D-423A-AE24-80F832B5FE10}" destId="{819DDA9C-3377-4112-9904-E05368B7EF34}" srcOrd="0" destOrd="0" presId="urn:microsoft.com/office/officeart/2005/8/layout/orgChart1"/>
    <dgm:cxn modelId="{43FA07EF-58F3-4FF8-A0E6-7B600DF1C741}" type="presParOf" srcId="{819DDA9C-3377-4112-9904-E05368B7EF34}" destId="{91440A6B-AC4C-4748-AAFE-7C7D32E233D9}" srcOrd="0" destOrd="0" presId="urn:microsoft.com/office/officeart/2005/8/layout/orgChart1"/>
    <dgm:cxn modelId="{479E15F2-BAA9-4F8B-AC6E-7AF6AC56EC85}" type="presParOf" srcId="{819DDA9C-3377-4112-9904-E05368B7EF34}" destId="{2BA10CB6-B9EC-4412-9B2F-E4138BCB6840}" srcOrd="1" destOrd="0" presId="urn:microsoft.com/office/officeart/2005/8/layout/orgChart1"/>
    <dgm:cxn modelId="{E4A3D33A-3424-4167-935D-F2B692AA9FD3}" type="presParOf" srcId="{392618FC-A44D-423A-AE24-80F832B5FE10}" destId="{4775111E-C5C3-493D-B094-F826AFB6F5A0}" srcOrd="1" destOrd="0" presId="urn:microsoft.com/office/officeart/2005/8/layout/orgChart1"/>
    <dgm:cxn modelId="{BFC6831A-D016-4CE5-80BB-85ACE0EA8891}" type="presParOf" srcId="{392618FC-A44D-423A-AE24-80F832B5FE10}" destId="{BCDF6BA4-2838-47B4-8264-4C0DAB6590DA}" srcOrd="2" destOrd="0" presId="urn:microsoft.com/office/officeart/2005/8/layout/orgChart1"/>
    <dgm:cxn modelId="{636CDF52-0F38-46DC-97FD-11030CA173F5}" type="presParOf" srcId="{2F4F32E1-801D-41BD-9035-172E601FF077}" destId="{D643BC70-F15C-43F6-954F-DD7C2EFFC525}" srcOrd="6" destOrd="0" presId="urn:microsoft.com/office/officeart/2005/8/layout/orgChart1"/>
    <dgm:cxn modelId="{ACB8570E-69B8-4398-B374-FDC9A5D20746}" type="presParOf" srcId="{2F4F32E1-801D-41BD-9035-172E601FF077}" destId="{EA61BE6B-6288-424B-A6C5-735C735D86AA}" srcOrd="7" destOrd="0" presId="urn:microsoft.com/office/officeart/2005/8/layout/orgChart1"/>
    <dgm:cxn modelId="{C1B57D7E-82AA-4A4E-A5F7-E07EF7697D66}" type="presParOf" srcId="{EA61BE6B-6288-424B-A6C5-735C735D86AA}" destId="{5D6E46FD-5708-4337-B119-26BDDA5D8A24}" srcOrd="0" destOrd="0" presId="urn:microsoft.com/office/officeart/2005/8/layout/orgChart1"/>
    <dgm:cxn modelId="{CE58C5E7-5B31-4074-890E-B5DEF4E54946}" type="presParOf" srcId="{5D6E46FD-5708-4337-B119-26BDDA5D8A24}" destId="{7CFEE1BE-77FE-4F74-8E07-1DEFD1B93FC4}" srcOrd="0" destOrd="0" presId="urn:microsoft.com/office/officeart/2005/8/layout/orgChart1"/>
    <dgm:cxn modelId="{8202E8CE-092C-4C6E-AB27-7FDBCC3863A1}" type="presParOf" srcId="{5D6E46FD-5708-4337-B119-26BDDA5D8A24}" destId="{53870612-4A18-4626-ABED-D442B939E736}" srcOrd="1" destOrd="0" presId="urn:microsoft.com/office/officeart/2005/8/layout/orgChart1"/>
    <dgm:cxn modelId="{38696CB0-7242-403B-A38A-F857FC5F862F}" type="presParOf" srcId="{EA61BE6B-6288-424B-A6C5-735C735D86AA}" destId="{DC143DEE-E661-4E1B-87EF-ED02CE649238}" srcOrd="1" destOrd="0" presId="urn:microsoft.com/office/officeart/2005/8/layout/orgChart1"/>
    <dgm:cxn modelId="{6B7CD1BC-A2B8-4E35-A5DA-8BEA35AAC63A}" type="presParOf" srcId="{EA61BE6B-6288-424B-A6C5-735C735D86AA}" destId="{6CA52BDC-D01A-4A4B-9148-C83D6100162A}" srcOrd="2" destOrd="0" presId="urn:microsoft.com/office/officeart/2005/8/layout/orgChart1"/>
    <dgm:cxn modelId="{3502CB3B-88D4-4B2A-9566-C9D764939496}" type="presParOf" srcId="{BC437C8B-D7A7-4415-A452-8F69F4085FDE}" destId="{530C83E2-8B33-4A4A-AFD1-25D0E10AD5A3}" srcOrd="2" destOrd="0" presId="urn:microsoft.com/office/officeart/2005/8/layout/orgChart1"/>
    <dgm:cxn modelId="{BDA98011-F9DB-494B-BCC4-5B0B56E43E82}" type="presParOf" srcId="{4FF4B848-B76D-45FE-82A2-684BADE52192}" destId="{69BF322D-A79A-4A9D-BF1D-D3AE41A8DF6A}" srcOrd="4" destOrd="0" presId="urn:microsoft.com/office/officeart/2005/8/layout/orgChart1"/>
    <dgm:cxn modelId="{E40049EA-8A66-40FD-9DC0-35CA287627BA}" type="presParOf" srcId="{4FF4B848-B76D-45FE-82A2-684BADE52192}" destId="{B51702A5-4CB6-4697-B998-9DC28EDAD580}" srcOrd="5" destOrd="0" presId="urn:microsoft.com/office/officeart/2005/8/layout/orgChart1"/>
    <dgm:cxn modelId="{B329CCAA-B3C7-4E60-88FA-A1AFE31FBEFB}" type="presParOf" srcId="{B51702A5-4CB6-4697-B998-9DC28EDAD580}" destId="{0F08F120-A2BA-49E3-9341-C5CF7CE5F237}" srcOrd="0" destOrd="0" presId="urn:microsoft.com/office/officeart/2005/8/layout/orgChart1"/>
    <dgm:cxn modelId="{0F24B7E0-729B-4547-8F7F-4485A113CA21}" type="presParOf" srcId="{0F08F120-A2BA-49E3-9341-C5CF7CE5F237}" destId="{41565C93-B288-454D-88E8-84863ED8AB0C}" srcOrd="0" destOrd="0" presId="urn:microsoft.com/office/officeart/2005/8/layout/orgChart1"/>
    <dgm:cxn modelId="{58643C1B-81D3-43D4-925A-74C2BCC8DCD0}" type="presParOf" srcId="{0F08F120-A2BA-49E3-9341-C5CF7CE5F237}" destId="{7C40D204-577B-4735-A83B-E3D7FAAA787C}" srcOrd="1" destOrd="0" presId="urn:microsoft.com/office/officeart/2005/8/layout/orgChart1"/>
    <dgm:cxn modelId="{3502DDA3-FD6C-4F7F-B131-D395011BA9AF}" type="presParOf" srcId="{B51702A5-4CB6-4697-B998-9DC28EDAD580}" destId="{C8CB73F8-6A12-4701-8663-9A4F3EE126C0}" srcOrd="1" destOrd="0" presId="urn:microsoft.com/office/officeart/2005/8/layout/orgChart1"/>
    <dgm:cxn modelId="{C460CF0F-2EEB-40BC-BF2D-99DADD23E9C1}" type="presParOf" srcId="{C8CB73F8-6A12-4701-8663-9A4F3EE126C0}" destId="{42AACBBD-4939-4955-B9E9-0F1551B0720D}" srcOrd="0" destOrd="0" presId="urn:microsoft.com/office/officeart/2005/8/layout/orgChart1"/>
    <dgm:cxn modelId="{D5B46480-55F7-4EF0-8F0E-4AAEC8B2789D}" type="presParOf" srcId="{C8CB73F8-6A12-4701-8663-9A4F3EE126C0}" destId="{986EA796-992F-4FF5-9CD0-DAA823423488}" srcOrd="1" destOrd="0" presId="urn:microsoft.com/office/officeart/2005/8/layout/orgChart1"/>
    <dgm:cxn modelId="{534B85DD-733D-4E9B-8F8F-24427C8C7143}" type="presParOf" srcId="{986EA796-992F-4FF5-9CD0-DAA823423488}" destId="{8D6671E6-1C70-4EFA-A59A-992D20D70BA1}" srcOrd="0" destOrd="0" presId="urn:microsoft.com/office/officeart/2005/8/layout/orgChart1"/>
    <dgm:cxn modelId="{62D0413E-132F-4787-B32C-DC3A217616CB}" type="presParOf" srcId="{8D6671E6-1C70-4EFA-A59A-992D20D70BA1}" destId="{A2FCACA3-174C-4EC6-ABE6-F658B669F0E7}" srcOrd="0" destOrd="0" presId="urn:microsoft.com/office/officeart/2005/8/layout/orgChart1"/>
    <dgm:cxn modelId="{888C1C4B-8A1C-4250-8929-86DBD76A7673}" type="presParOf" srcId="{8D6671E6-1C70-4EFA-A59A-992D20D70BA1}" destId="{C480323A-F6C7-4FDB-938F-224D071EA9E6}" srcOrd="1" destOrd="0" presId="urn:microsoft.com/office/officeart/2005/8/layout/orgChart1"/>
    <dgm:cxn modelId="{7654CE8C-2425-4382-A62A-AF41F72E5C78}" type="presParOf" srcId="{986EA796-992F-4FF5-9CD0-DAA823423488}" destId="{B0ABE34A-5DAF-47DE-A684-5E8C623E3545}" srcOrd="1" destOrd="0" presId="urn:microsoft.com/office/officeart/2005/8/layout/orgChart1"/>
    <dgm:cxn modelId="{667C5F88-BDE4-499A-AF1A-816B24712266}" type="presParOf" srcId="{986EA796-992F-4FF5-9CD0-DAA823423488}" destId="{539D3F6A-8745-4363-BA03-1BC398E86BBA}" srcOrd="2" destOrd="0" presId="urn:microsoft.com/office/officeart/2005/8/layout/orgChart1"/>
    <dgm:cxn modelId="{5A6A39B7-0924-4F00-86F5-180A7E6BCFC1}" type="presParOf" srcId="{B51702A5-4CB6-4697-B998-9DC28EDAD580}" destId="{82C8D1A4-D1EB-410F-82D2-046880935D28}" srcOrd="2" destOrd="0" presId="urn:microsoft.com/office/officeart/2005/8/layout/orgChart1"/>
    <dgm:cxn modelId="{BDD3340B-FAE7-4803-80BD-5DD6D8C63AF2}" type="presParOf" srcId="{DF151182-02F5-4CA4-A5D5-2B192DE964E7}" destId="{6F3014B0-B54C-4D94-AE13-126DD7A9C421}" srcOrd="2" destOrd="0" presId="urn:microsoft.com/office/officeart/2005/8/layout/orgChart1"/>
    <dgm:cxn modelId="{B8A84389-0D2F-4C7E-87BB-9BFD4B7BC2B6}" type="presParOf" srcId="{6A66126E-B846-4504-ABC4-A9CC9C0E3DD9}" destId="{D292CE1D-0796-4BEB-964A-8EFF1A91C59D}" srcOrd="8" destOrd="0" presId="urn:microsoft.com/office/officeart/2005/8/layout/orgChart1"/>
    <dgm:cxn modelId="{7D5A39CA-8E74-4E55-92CB-5A0D0CD0CFF7}" type="presParOf" srcId="{6A66126E-B846-4504-ABC4-A9CC9C0E3DD9}" destId="{EE8F097A-D08E-4272-8B6F-40856B1177D8}" srcOrd="9" destOrd="0" presId="urn:microsoft.com/office/officeart/2005/8/layout/orgChart1"/>
    <dgm:cxn modelId="{6965298F-9957-4B8F-8641-DB3DFFBE0DCA}" type="presParOf" srcId="{EE8F097A-D08E-4272-8B6F-40856B1177D8}" destId="{99136DD3-31D5-477A-993E-F70EF841F54C}" srcOrd="0" destOrd="0" presId="urn:microsoft.com/office/officeart/2005/8/layout/orgChart1"/>
    <dgm:cxn modelId="{881FDC14-4A67-40F5-B787-9E5952686E4B}" type="presParOf" srcId="{99136DD3-31D5-477A-993E-F70EF841F54C}" destId="{9F2A9C0A-0AF2-40F3-A647-2B37084ABA43}" srcOrd="0" destOrd="0" presId="urn:microsoft.com/office/officeart/2005/8/layout/orgChart1"/>
    <dgm:cxn modelId="{AEB372C0-7D99-4D0D-891C-54494B7BC0CB}" type="presParOf" srcId="{99136DD3-31D5-477A-993E-F70EF841F54C}" destId="{B146E546-7E3B-472F-B4A0-254CC6DFDE13}" srcOrd="1" destOrd="0" presId="urn:microsoft.com/office/officeart/2005/8/layout/orgChart1"/>
    <dgm:cxn modelId="{8B1B2D57-B6A7-48A4-B8C8-83320776358D}" type="presParOf" srcId="{EE8F097A-D08E-4272-8B6F-40856B1177D8}" destId="{28D1CE8E-FF56-4E0A-B429-FCC03835F085}" srcOrd="1" destOrd="0" presId="urn:microsoft.com/office/officeart/2005/8/layout/orgChart1"/>
    <dgm:cxn modelId="{6A61CA17-15D1-4481-B5C9-00367A4EBED8}" type="presParOf" srcId="{28D1CE8E-FF56-4E0A-B429-FCC03835F085}" destId="{30D3F4BA-7B88-4229-AB1B-1056118959DF}" srcOrd="0" destOrd="0" presId="urn:microsoft.com/office/officeart/2005/8/layout/orgChart1"/>
    <dgm:cxn modelId="{A9883B09-6651-4994-AA63-D016FEB8E4F8}" type="presParOf" srcId="{28D1CE8E-FF56-4E0A-B429-FCC03835F085}" destId="{E96A99CD-4735-4A1C-BD02-868932B568E6}" srcOrd="1" destOrd="0" presId="urn:microsoft.com/office/officeart/2005/8/layout/orgChart1"/>
    <dgm:cxn modelId="{1A953A55-34C7-45E9-9617-18FE0679989C}" type="presParOf" srcId="{E96A99CD-4735-4A1C-BD02-868932B568E6}" destId="{4A3F0572-89D8-41F6-9A3D-1EADB4D84DBB}" srcOrd="0" destOrd="0" presId="urn:microsoft.com/office/officeart/2005/8/layout/orgChart1"/>
    <dgm:cxn modelId="{51102818-C8FC-425B-B0ED-D8D2EC5C7668}" type="presParOf" srcId="{4A3F0572-89D8-41F6-9A3D-1EADB4D84DBB}" destId="{E21A6676-1440-4FA7-9A3A-A5C2751FFA1B}" srcOrd="0" destOrd="0" presId="urn:microsoft.com/office/officeart/2005/8/layout/orgChart1"/>
    <dgm:cxn modelId="{EDA55EE5-02F2-4590-9F5C-BCBDA5819BA5}" type="presParOf" srcId="{4A3F0572-89D8-41F6-9A3D-1EADB4D84DBB}" destId="{0B57D80D-07B5-485D-B052-F55474611589}" srcOrd="1" destOrd="0" presId="urn:microsoft.com/office/officeart/2005/8/layout/orgChart1"/>
    <dgm:cxn modelId="{F22E41C9-581B-40C5-B145-B1642FED2536}" type="presParOf" srcId="{E96A99CD-4735-4A1C-BD02-868932B568E6}" destId="{538D13BE-AF53-4EBE-AE1A-2752F9376999}" srcOrd="1" destOrd="0" presId="urn:microsoft.com/office/officeart/2005/8/layout/orgChart1"/>
    <dgm:cxn modelId="{5DB1ED53-98AF-449D-979A-C06D67E669AB}" type="presParOf" srcId="{E96A99CD-4735-4A1C-BD02-868932B568E6}" destId="{747D11E2-6517-422B-9683-18BA43A425B0}" srcOrd="2" destOrd="0" presId="urn:microsoft.com/office/officeart/2005/8/layout/orgChart1"/>
    <dgm:cxn modelId="{B9A76901-CADB-424F-9016-8B58119E1000}" type="presParOf" srcId="{28D1CE8E-FF56-4E0A-B429-FCC03835F085}" destId="{BC704A9B-B515-4694-AF3B-F2D0C29BB640}" srcOrd="2" destOrd="0" presId="urn:microsoft.com/office/officeart/2005/8/layout/orgChart1"/>
    <dgm:cxn modelId="{4DC0D3E7-37FE-4990-80DF-ECBEA6680248}" type="presParOf" srcId="{28D1CE8E-FF56-4E0A-B429-FCC03835F085}" destId="{5EB7FB63-F106-444A-B5CD-4D39B2B5CE13}" srcOrd="3" destOrd="0" presId="urn:microsoft.com/office/officeart/2005/8/layout/orgChart1"/>
    <dgm:cxn modelId="{1E8D9DE9-F199-4E66-8080-598E90DF5AF9}" type="presParOf" srcId="{5EB7FB63-F106-444A-B5CD-4D39B2B5CE13}" destId="{944FBC21-BA9A-4DC3-BFAC-1F50E5449293}" srcOrd="0" destOrd="0" presId="urn:microsoft.com/office/officeart/2005/8/layout/orgChart1"/>
    <dgm:cxn modelId="{E196B337-151A-4204-B5D8-0847F148F1AC}" type="presParOf" srcId="{944FBC21-BA9A-4DC3-BFAC-1F50E5449293}" destId="{E81C4807-0D0E-4902-AA1A-3A25A552E3D5}" srcOrd="0" destOrd="0" presId="urn:microsoft.com/office/officeart/2005/8/layout/orgChart1"/>
    <dgm:cxn modelId="{F976DC62-F906-4E28-AF05-04EF3CA9E43F}" type="presParOf" srcId="{944FBC21-BA9A-4DC3-BFAC-1F50E5449293}" destId="{C9F635D8-2A71-41F9-936A-96006AE09E81}" srcOrd="1" destOrd="0" presId="urn:microsoft.com/office/officeart/2005/8/layout/orgChart1"/>
    <dgm:cxn modelId="{0285AEE7-A845-496D-8DF6-92076632C574}" type="presParOf" srcId="{5EB7FB63-F106-444A-B5CD-4D39B2B5CE13}" destId="{697E82B6-1A09-4B46-ADAF-CBAB92277CA4}" srcOrd="1" destOrd="0" presId="urn:microsoft.com/office/officeart/2005/8/layout/orgChart1"/>
    <dgm:cxn modelId="{74FC66FB-80A9-47E0-AE44-1B4084474BB7}" type="presParOf" srcId="{5EB7FB63-F106-444A-B5CD-4D39B2B5CE13}" destId="{A08A28B3-586D-4ADF-8DAC-8A028B794821}" srcOrd="2" destOrd="0" presId="urn:microsoft.com/office/officeart/2005/8/layout/orgChart1"/>
    <dgm:cxn modelId="{58DA53BD-EB4D-48B4-A17C-8F8EB50581BF}" type="presParOf" srcId="{28D1CE8E-FF56-4E0A-B429-FCC03835F085}" destId="{1DB81E88-F588-4DD7-97E2-7D4C091DEB07}" srcOrd="4" destOrd="0" presId="urn:microsoft.com/office/officeart/2005/8/layout/orgChart1"/>
    <dgm:cxn modelId="{20832159-A52D-4B48-A404-FF2B55270FF2}" type="presParOf" srcId="{28D1CE8E-FF56-4E0A-B429-FCC03835F085}" destId="{7E611E54-B973-4973-8C59-8E1185CD505E}" srcOrd="5" destOrd="0" presId="urn:microsoft.com/office/officeart/2005/8/layout/orgChart1"/>
    <dgm:cxn modelId="{2896D0FC-E26B-4B5C-B4C6-170BF5D6F547}" type="presParOf" srcId="{7E611E54-B973-4973-8C59-8E1185CD505E}" destId="{C69E1CC2-302B-484D-9D79-C6B67605FCB3}" srcOrd="0" destOrd="0" presId="urn:microsoft.com/office/officeart/2005/8/layout/orgChart1"/>
    <dgm:cxn modelId="{8D625187-21A1-4C7D-85D5-DF0D4F6DF4CC}" type="presParOf" srcId="{C69E1CC2-302B-484D-9D79-C6B67605FCB3}" destId="{14005210-E58C-45BE-A6FF-806E89B977FF}" srcOrd="0" destOrd="0" presId="urn:microsoft.com/office/officeart/2005/8/layout/orgChart1"/>
    <dgm:cxn modelId="{9FD00520-77B4-4909-89E3-E8A00C84EBA3}" type="presParOf" srcId="{C69E1CC2-302B-484D-9D79-C6B67605FCB3}" destId="{1D045FDC-DCEB-4F61-ADF5-0017EB70ABD9}" srcOrd="1" destOrd="0" presId="urn:microsoft.com/office/officeart/2005/8/layout/orgChart1"/>
    <dgm:cxn modelId="{D8529A33-6B82-44E0-963B-C1A10EBD6619}" type="presParOf" srcId="{7E611E54-B973-4973-8C59-8E1185CD505E}" destId="{984A095E-94FD-4101-966A-86DA2CD5CDB2}" srcOrd="1" destOrd="0" presId="urn:microsoft.com/office/officeart/2005/8/layout/orgChart1"/>
    <dgm:cxn modelId="{91C80490-89F7-4F68-B58D-285991D3D3BF}" type="presParOf" srcId="{7E611E54-B973-4973-8C59-8E1185CD505E}" destId="{908A35A1-8635-4924-82CA-4B887CFCD35C}" srcOrd="2" destOrd="0" presId="urn:microsoft.com/office/officeart/2005/8/layout/orgChart1"/>
    <dgm:cxn modelId="{B6063675-14F1-40D0-BFAA-869F83A88A27}" type="presParOf" srcId="{28D1CE8E-FF56-4E0A-B429-FCC03835F085}" destId="{44085A56-7E6F-43C8-BC6F-D2C97E2BB920}" srcOrd="6" destOrd="0" presId="urn:microsoft.com/office/officeart/2005/8/layout/orgChart1"/>
    <dgm:cxn modelId="{CD73D8E9-03A6-4137-9215-3DFF33E1E6AE}" type="presParOf" srcId="{28D1CE8E-FF56-4E0A-B429-FCC03835F085}" destId="{F82B82F7-7E55-469B-A49A-BDB5C73DFDAB}" srcOrd="7" destOrd="0" presId="urn:microsoft.com/office/officeart/2005/8/layout/orgChart1"/>
    <dgm:cxn modelId="{343D6F45-8470-421C-BB27-A9BB3665FE16}" type="presParOf" srcId="{F82B82F7-7E55-469B-A49A-BDB5C73DFDAB}" destId="{678B7290-4306-402F-ADA4-465B3884CC35}" srcOrd="0" destOrd="0" presId="urn:microsoft.com/office/officeart/2005/8/layout/orgChart1"/>
    <dgm:cxn modelId="{5F957729-9794-49CF-9F21-A171709DF29D}" type="presParOf" srcId="{678B7290-4306-402F-ADA4-465B3884CC35}" destId="{8798E3FB-63D4-4D43-AFAA-FBE15D127A05}" srcOrd="0" destOrd="0" presId="urn:microsoft.com/office/officeart/2005/8/layout/orgChart1"/>
    <dgm:cxn modelId="{8039BDE6-0699-45E3-BE0B-6DCB067C7F3F}" type="presParOf" srcId="{678B7290-4306-402F-ADA4-465B3884CC35}" destId="{1C520962-58E6-4A66-8B76-C3E3EB5DD93D}" srcOrd="1" destOrd="0" presId="urn:microsoft.com/office/officeart/2005/8/layout/orgChart1"/>
    <dgm:cxn modelId="{5C727D92-0A0D-4C70-834B-56CC9E368FD4}" type="presParOf" srcId="{F82B82F7-7E55-469B-A49A-BDB5C73DFDAB}" destId="{56256812-1083-417B-906C-9D60C3A01CDB}" srcOrd="1" destOrd="0" presId="urn:microsoft.com/office/officeart/2005/8/layout/orgChart1"/>
    <dgm:cxn modelId="{0AEC838F-81DD-4F91-B37D-795D399AAE5C}" type="presParOf" srcId="{F82B82F7-7E55-469B-A49A-BDB5C73DFDAB}" destId="{708BAAB7-C230-46E8-B2BF-E89456154A69}" srcOrd="2" destOrd="0" presId="urn:microsoft.com/office/officeart/2005/8/layout/orgChart1"/>
    <dgm:cxn modelId="{E5D91A7F-22F5-4562-AEF1-17DF4C6C33B9}" type="presParOf" srcId="{EE8F097A-D08E-4272-8B6F-40856B1177D8}" destId="{B7A33A89-F4AB-4738-87C6-A60D41AC6F56}" srcOrd="2" destOrd="0" presId="urn:microsoft.com/office/officeart/2005/8/layout/orgChart1"/>
    <dgm:cxn modelId="{E976A76E-3851-4FF9-8B58-5F118A3B4948}" type="presParOf" srcId="{24107766-FB7F-427D-A2BD-D7E45A8E6FC3}" destId="{E36BA2C3-B184-4BE8-81A8-DF48D21FB248}" srcOrd="2" destOrd="0" presId="urn:microsoft.com/office/officeart/2005/8/layout/orgChart1"/>
    <dgm:cxn modelId="{2C698E35-1A29-4DB8-8FE8-F63DAD380819}" type="presParOf" srcId="{E36BA2C3-B184-4BE8-81A8-DF48D21FB248}" destId="{EB4D30F5-29DD-4424-BFDD-6AA769F8E3C5}" srcOrd="0" destOrd="0" presId="urn:microsoft.com/office/officeart/2005/8/layout/orgChart1"/>
    <dgm:cxn modelId="{4E677515-5F07-442A-9AD2-7610EFD67DE3}" type="presParOf" srcId="{E36BA2C3-B184-4BE8-81A8-DF48D21FB248}" destId="{00214CC0-FF18-4AB3-AF6D-DB2B9E3DAC98}" srcOrd="1" destOrd="0" presId="urn:microsoft.com/office/officeart/2005/8/layout/orgChart1"/>
    <dgm:cxn modelId="{3B749C13-F17F-4405-B2F0-90F0365F7659}" type="presParOf" srcId="{00214CC0-FF18-4AB3-AF6D-DB2B9E3DAC98}" destId="{5A8B26DB-CE73-4D05-88D0-B7EE5A9B9601}" srcOrd="0" destOrd="0" presId="urn:microsoft.com/office/officeart/2005/8/layout/orgChart1"/>
    <dgm:cxn modelId="{8B460C45-63C8-4681-85E7-0046D7A83EFA}" type="presParOf" srcId="{5A8B26DB-CE73-4D05-88D0-B7EE5A9B9601}" destId="{4632CE5D-CB7A-43B1-B431-6897FDD95C30}" srcOrd="0" destOrd="0" presId="urn:microsoft.com/office/officeart/2005/8/layout/orgChart1"/>
    <dgm:cxn modelId="{FBE85610-2115-47F9-9092-0B38F853DBD5}" type="presParOf" srcId="{5A8B26DB-CE73-4D05-88D0-B7EE5A9B9601}" destId="{41AE23CF-36CE-4F55-8614-AEA181012181}" srcOrd="1" destOrd="0" presId="urn:microsoft.com/office/officeart/2005/8/layout/orgChart1"/>
    <dgm:cxn modelId="{3A29CF99-2E5D-43A4-8AB4-74FFD4C86378}" type="presParOf" srcId="{00214CC0-FF18-4AB3-AF6D-DB2B9E3DAC98}" destId="{6C79B966-A352-4D38-80B8-73B5830C8CD1}" srcOrd="1" destOrd="0" presId="urn:microsoft.com/office/officeart/2005/8/layout/orgChart1"/>
    <dgm:cxn modelId="{616B6EE8-1410-4858-BA5B-73ECD625E350}" type="presParOf" srcId="{00214CC0-FF18-4AB3-AF6D-DB2B9E3DAC98}" destId="{82B8070C-CE39-4682-8399-36806D98B53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B742487-8CA6-46A5-8F12-FD1FF747207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ED9D845-8298-4C1B-9902-C6B73B68DD8C}">
      <dgm:prSet phldrT="[Text]" custT="1"/>
      <dgm:spPr>
        <a:solidFill>
          <a:srgbClr val="0085CA"/>
        </a:solidFill>
      </dgm:spPr>
      <dgm:t>
        <a:bodyPr/>
        <a:lstStyle/>
        <a:p>
          <a:r>
            <a:rPr lang="en-GB" sz="700" dirty="0"/>
            <a:t>Director of Alumni Relations                   </a:t>
          </a:r>
        </a:p>
        <a:p>
          <a:r>
            <a:rPr lang="en-GB" sz="700" dirty="0"/>
            <a:t>Nicola Pogson</a:t>
          </a:r>
        </a:p>
      </dgm:t>
    </dgm:pt>
    <dgm:pt modelId="{C8A2CA16-7899-4C85-BEAA-B121869D2F31}" type="parTrans" cxnId="{1AFFD477-8DAF-4B51-B83A-4E39D36C7469}">
      <dgm:prSet/>
      <dgm:spPr/>
      <dgm:t>
        <a:bodyPr/>
        <a:lstStyle/>
        <a:p>
          <a:endParaRPr lang="en-GB" sz="700"/>
        </a:p>
      </dgm:t>
    </dgm:pt>
    <dgm:pt modelId="{93848ABF-B61F-43BF-9AF3-4AEB15DF5476}" type="sibTrans" cxnId="{1AFFD477-8DAF-4B51-B83A-4E39D36C7469}">
      <dgm:prSet/>
      <dgm:spPr/>
      <dgm:t>
        <a:bodyPr/>
        <a:lstStyle/>
        <a:p>
          <a:endParaRPr lang="en-GB" sz="700"/>
        </a:p>
      </dgm:t>
    </dgm:pt>
    <dgm:pt modelId="{3875422E-CE92-407F-A26A-76620F83FCEE}" type="asst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GB" sz="700" dirty="0"/>
            <a:t>Alumni Operations Coordinator</a:t>
          </a:r>
        </a:p>
        <a:p>
          <a:r>
            <a:rPr lang="en-GB" sz="700" i="1" dirty="0"/>
            <a:t> </a:t>
          </a:r>
          <a:r>
            <a:rPr lang="en-GB" sz="700" i="0" dirty="0"/>
            <a:t>Tashiana Langley</a:t>
          </a:r>
        </a:p>
      </dgm:t>
    </dgm:pt>
    <dgm:pt modelId="{8B85BAC0-3A30-40D0-8DDF-CAC8CF4B3EDE}" type="parTrans" cxnId="{11C80829-450C-4101-8836-D6808520F773}">
      <dgm:prSet/>
      <dgm:spPr/>
      <dgm:t>
        <a:bodyPr/>
        <a:lstStyle/>
        <a:p>
          <a:endParaRPr lang="en-GB" sz="700"/>
        </a:p>
      </dgm:t>
    </dgm:pt>
    <dgm:pt modelId="{BECCBC1B-4D1B-4A2C-964E-030B95D98CBB}" type="sibTrans" cxnId="{11C80829-450C-4101-8836-D6808520F773}">
      <dgm:prSet/>
      <dgm:spPr/>
      <dgm:t>
        <a:bodyPr/>
        <a:lstStyle/>
        <a:p>
          <a:endParaRPr lang="en-GB" sz="700"/>
        </a:p>
      </dgm:t>
    </dgm:pt>
    <dgm:pt modelId="{F5739C99-F0CB-46E9-9A05-88F56678EE44}">
      <dgm:prSet phldrT="[Text]" custT="1"/>
      <dgm:spPr>
        <a:ln>
          <a:noFill/>
        </a:ln>
      </dgm:spPr>
      <dgm:t>
        <a:bodyPr/>
        <a:lstStyle/>
        <a:p>
          <a:r>
            <a:rPr lang="en-GB" sz="700" dirty="0"/>
            <a:t>Alumni Marketing &amp; Communications Manager </a:t>
          </a:r>
        </a:p>
        <a:p>
          <a:r>
            <a:rPr lang="en-GB" sz="700" dirty="0"/>
            <a:t>Jenn Rowater</a:t>
          </a:r>
        </a:p>
      </dgm:t>
    </dgm:pt>
    <dgm:pt modelId="{3E8F34E6-3FB8-49B3-94F0-0DB3DEB93A1A}" type="parTrans" cxnId="{BDAB10C2-455B-4FE7-B917-7BE2385E9DB4}">
      <dgm:prSet/>
      <dgm:spPr/>
      <dgm:t>
        <a:bodyPr/>
        <a:lstStyle/>
        <a:p>
          <a:endParaRPr lang="en-GB" sz="700"/>
        </a:p>
      </dgm:t>
    </dgm:pt>
    <dgm:pt modelId="{3B48F2A2-127E-434E-9A04-524E8BCE554F}" type="sibTrans" cxnId="{BDAB10C2-455B-4FE7-B917-7BE2385E9DB4}">
      <dgm:prSet/>
      <dgm:spPr/>
      <dgm:t>
        <a:bodyPr/>
        <a:lstStyle/>
        <a:p>
          <a:endParaRPr lang="en-GB" sz="700"/>
        </a:p>
      </dgm:t>
    </dgm:pt>
    <dgm:pt modelId="{E2A3F2CD-CF46-4C8F-9227-87E2EFEB4903}">
      <dgm:prSet phldrT="[Text]" custT="1"/>
      <dgm:spPr>
        <a:solidFill>
          <a:srgbClr val="0085CA"/>
        </a:solidFill>
        <a:ln>
          <a:noFill/>
        </a:ln>
      </dgm:spPr>
      <dgm:t>
        <a:bodyPr/>
        <a:lstStyle/>
        <a:p>
          <a:r>
            <a:rPr lang="en-GB" sz="700" dirty="0"/>
            <a:t>Alumni Engagement Officer – Volunteering and Awards </a:t>
          </a:r>
        </a:p>
        <a:p>
          <a:r>
            <a:rPr lang="en-GB" sz="700" dirty="0"/>
            <a:t>Kellianne Bartley</a:t>
          </a:r>
        </a:p>
      </dgm:t>
    </dgm:pt>
    <dgm:pt modelId="{8944B3C3-F933-4E73-9BF0-B6C25A0FC7A5}" type="parTrans" cxnId="{C085386C-CFC1-4516-9D09-B6F2FC72852F}">
      <dgm:prSet/>
      <dgm:spPr/>
      <dgm:t>
        <a:bodyPr/>
        <a:lstStyle/>
        <a:p>
          <a:endParaRPr lang="en-GB" sz="700"/>
        </a:p>
      </dgm:t>
    </dgm:pt>
    <dgm:pt modelId="{E47BC361-6C31-486E-8D41-8BC152030F66}" type="sibTrans" cxnId="{C085386C-CFC1-4516-9D09-B6F2FC72852F}">
      <dgm:prSet/>
      <dgm:spPr/>
      <dgm:t>
        <a:bodyPr/>
        <a:lstStyle/>
        <a:p>
          <a:endParaRPr lang="en-GB" sz="700"/>
        </a:p>
      </dgm:t>
    </dgm:pt>
    <dgm:pt modelId="{B8E5C814-B86C-4F5D-9746-6EB2CEAD7003}">
      <dgm:prSet phldrT="[Text]" custT="1"/>
      <dgm:spPr>
        <a:ln>
          <a:noFill/>
        </a:ln>
      </dgm:spPr>
      <dgm:t>
        <a:bodyPr/>
        <a:lstStyle/>
        <a:p>
          <a:r>
            <a:rPr lang="en-GB" sz="700" dirty="0"/>
            <a:t>Senior Alumni </a:t>
          </a:r>
        </a:p>
        <a:p>
          <a:r>
            <a:rPr lang="en-GB" sz="700" dirty="0"/>
            <a:t>Events Officer </a:t>
          </a:r>
        </a:p>
        <a:p>
          <a:r>
            <a:rPr lang="en-GB" sz="700" dirty="0"/>
            <a:t>Anya Chetse</a:t>
          </a:r>
        </a:p>
      </dgm:t>
    </dgm:pt>
    <dgm:pt modelId="{6834BBED-3A14-4B95-9AC8-3A3DBFC7B1CB}" type="parTrans" cxnId="{7B67D859-70E9-411F-A570-F41320263169}">
      <dgm:prSet/>
      <dgm:spPr/>
      <dgm:t>
        <a:bodyPr/>
        <a:lstStyle/>
        <a:p>
          <a:endParaRPr lang="en-GB" sz="700"/>
        </a:p>
      </dgm:t>
    </dgm:pt>
    <dgm:pt modelId="{B99C9D24-EF57-4AA9-AAB5-5031228A0360}" type="sibTrans" cxnId="{7B67D859-70E9-411F-A570-F41320263169}">
      <dgm:prSet/>
      <dgm:spPr/>
      <dgm:t>
        <a:bodyPr/>
        <a:lstStyle/>
        <a:p>
          <a:endParaRPr lang="en-GB" sz="700"/>
        </a:p>
      </dgm:t>
    </dgm:pt>
    <dgm:pt modelId="{E18B4106-795E-4066-9250-57F23141301B}">
      <dgm:prSet custT="1"/>
      <dgm:spPr>
        <a:ln>
          <a:noFill/>
        </a:ln>
      </dgm:spPr>
      <dgm:t>
        <a:bodyPr/>
        <a:lstStyle/>
        <a:p>
          <a:r>
            <a:rPr lang="en-GB" sz="700" dirty="0"/>
            <a:t>Head of Alumni Relations</a:t>
          </a:r>
        </a:p>
        <a:p>
          <a:r>
            <a:rPr lang="en-GB" sz="700" dirty="0"/>
            <a:t>Jo Gardner</a:t>
          </a:r>
        </a:p>
      </dgm:t>
    </dgm:pt>
    <dgm:pt modelId="{1A188603-4321-4A20-8C7D-8C732F969A7E}" type="parTrans" cxnId="{2872C6B7-3DDD-4A6A-970A-71E79837FDC1}">
      <dgm:prSet/>
      <dgm:spPr/>
      <dgm:t>
        <a:bodyPr/>
        <a:lstStyle/>
        <a:p>
          <a:endParaRPr lang="en-GB" sz="700"/>
        </a:p>
      </dgm:t>
    </dgm:pt>
    <dgm:pt modelId="{C71B48E6-B1E7-4D47-973B-BF9745246E01}" type="sibTrans" cxnId="{2872C6B7-3DDD-4A6A-970A-71E79837FDC1}">
      <dgm:prSet/>
      <dgm:spPr/>
      <dgm:t>
        <a:bodyPr/>
        <a:lstStyle/>
        <a:p>
          <a:endParaRPr lang="en-GB" sz="700"/>
        </a:p>
      </dgm:t>
    </dgm:pt>
    <dgm:pt modelId="{7AB04AE8-28AC-4129-AD10-572A42CE4836}">
      <dgm:prSet custT="1"/>
      <dgm:spPr/>
      <dgm:t>
        <a:bodyPr/>
        <a:lstStyle/>
        <a:p>
          <a:r>
            <a:rPr lang="en-GB" sz="700" dirty="0"/>
            <a:t>Alumni Records &amp; Data Assistant                                    </a:t>
          </a:r>
        </a:p>
        <a:p>
          <a:r>
            <a:rPr lang="en-GB" sz="700" dirty="0"/>
            <a:t>Raj Gurung</a:t>
          </a:r>
        </a:p>
      </dgm:t>
    </dgm:pt>
    <dgm:pt modelId="{42439E16-84F6-4DBF-BEA3-3112DBA701C3}" type="parTrans" cxnId="{496C6C54-170E-4942-83FA-DB234A02B3E6}">
      <dgm:prSet/>
      <dgm:spPr/>
      <dgm:t>
        <a:bodyPr/>
        <a:lstStyle/>
        <a:p>
          <a:endParaRPr lang="en-GB" sz="700"/>
        </a:p>
      </dgm:t>
    </dgm:pt>
    <dgm:pt modelId="{0E79E686-57E7-4F65-9002-D0E960915178}" type="sibTrans" cxnId="{496C6C54-170E-4942-83FA-DB234A02B3E6}">
      <dgm:prSet/>
      <dgm:spPr/>
      <dgm:t>
        <a:bodyPr/>
        <a:lstStyle/>
        <a:p>
          <a:endParaRPr lang="en-GB" sz="700"/>
        </a:p>
      </dgm:t>
    </dgm:pt>
    <dgm:pt modelId="{46CF1B62-5504-4C0C-AF59-AB8049EAC999}">
      <dgm:prSet custT="1"/>
      <dgm:spPr>
        <a:ln>
          <a:noFill/>
        </a:ln>
      </dgm:spPr>
      <dgm:t>
        <a:bodyPr/>
        <a:lstStyle/>
        <a:p>
          <a:r>
            <a:rPr lang="en-GB" sz="700" dirty="0"/>
            <a:t>Alumni Relations Executive </a:t>
          </a:r>
          <a:br>
            <a:rPr lang="en-GB" sz="700" dirty="0"/>
          </a:br>
          <a:r>
            <a:rPr lang="en-GB" sz="700" dirty="0"/>
            <a:t>(Business School) </a:t>
          </a:r>
          <a:r>
            <a:rPr lang="en-GB" sz="700" baseline="30000" dirty="0"/>
            <a:t>2</a:t>
          </a:r>
          <a:r>
            <a:rPr lang="en-GB" sz="700" dirty="0"/>
            <a:t>                     </a:t>
          </a:r>
        </a:p>
        <a:p>
          <a:r>
            <a:rPr lang="en-GB" sz="700" dirty="0"/>
            <a:t>Kim </a:t>
          </a:r>
          <a:r>
            <a:rPr lang="en-GB" sz="700" dirty="0" err="1"/>
            <a:t>Foxwell</a:t>
          </a:r>
          <a:r>
            <a:rPr lang="en-GB" sz="700" dirty="0"/>
            <a:t> </a:t>
          </a:r>
        </a:p>
      </dgm:t>
    </dgm:pt>
    <dgm:pt modelId="{6C937E4F-297A-4DA6-AF66-39CD77508525}" type="parTrans" cxnId="{FB3D0411-0089-4C1A-90A1-C7A8B621E7A0}">
      <dgm:prSet/>
      <dgm:spPr/>
      <dgm:t>
        <a:bodyPr/>
        <a:lstStyle/>
        <a:p>
          <a:endParaRPr lang="en-GB" sz="700"/>
        </a:p>
      </dgm:t>
    </dgm:pt>
    <dgm:pt modelId="{08EEEF78-33D7-4F08-BBD5-B469ED59A341}" type="sibTrans" cxnId="{FB3D0411-0089-4C1A-90A1-C7A8B621E7A0}">
      <dgm:prSet/>
      <dgm:spPr/>
      <dgm:t>
        <a:bodyPr/>
        <a:lstStyle/>
        <a:p>
          <a:endParaRPr lang="en-GB" sz="700"/>
        </a:p>
      </dgm:t>
    </dgm:pt>
    <dgm:pt modelId="{8402DDCA-0712-420B-9FC5-8C4A4EDFD65B}">
      <dgm:prSet custT="1"/>
      <dgm:spPr>
        <a:ln>
          <a:noFill/>
        </a:ln>
      </dgm:spPr>
      <dgm:t>
        <a:bodyPr/>
        <a:lstStyle/>
        <a:p>
          <a:r>
            <a:rPr lang="en-GB" sz="700" dirty="0"/>
            <a:t>Alumni Communications Executive </a:t>
          </a:r>
          <a:br>
            <a:rPr lang="en-GB" sz="700" dirty="0"/>
          </a:br>
          <a:r>
            <a:rPr lang="en-GB" sz="700" dirty="0"/>
            <a:t>(Business School)        </a:t>
          </a:r>
        </a:p>
        <a:p>
          <a:r>
            <a:rPr lang="en-GB" sz="700" dirty="0"/>
            <a:t>Celia Pearce </a:t>
          </a:r>
        </a:p>
      </dgm:t>
    </dgm:pt>
    <dgm:pt modelId="{817AB9DE-0930-41F3-B748-78149D6B6710}" type="parTrans" cxnId="{25D81F45-A05A-428A-9C70-F45B4442B69C}">
      <dgm:prSet/>
      <dgm:spPr/>
      <dgm:t>
        <a:bodyPr/>
        <a:lstStyle/>
        <a:p>
          <a:endParaRPr lang="en-GB" sz="700"/>
        </a:p>
      </dgm:t>
    </dgm:pt>
    <dgm:pt modelId="{7A416685-0A5A-46A0-9219-FC005098BB4B}" type="sibTrans" cxnId="{25D81F45-A05A-428A-9C70-F45B4442B69C}">
      <dgm:prSet/>
      <dgm:spPr/>
      <dgm:t>
        <a:bodyPr/>
        <a:lstStyle/>
        <a:p>
          <a:endParaRPr lang="en-GB" sz="700"/>
        </a:p>
      </dgm:t>
    </dgm:pt>
    <dgm:pt modelId="{386F5066-EF5B-4E3C-9D6A-3FE0AFA36488}">
      <dgm:prSet custT="1"/>
      <dgm:spPr>
        <a:ln>
          <a:noFill/>
        </a:ln>
      </dgm:spPr>
      <dgm:t>
        <a:bodyPr/>
        <a:lstStyle/>
        <a:p>
          <a:r>
            <a:rPr lang="en-GB" sz="700" dirty="0"/>
            <a:t>Head of Alumni Relations </a:t>
          </a:r>
        </a:p>
        <a:p>
          <a:r>
            <a:rPr lang="en-GB" sz="700" dirty="0"/>
            <a:t>(Business School)                                 </a:t>
          </a:r>
        </a:p>
        <a:p>
          <a:r>
            <a:rPr lang="en-GB" sz="700" dirty="0"/>
            <a:t>Erin Hallett</a:t>
          </a:r>
        </a:p>
      </dgm:t>
    </dgm:pt>
    <dgm:pt modelId="{DF9E7C41-148A-4D7D-9EFA-58E3513C0136}" type="sibTrans" cxnId="{FE95D71F-D0A2-4ED9-9DA4-49D4BAF0D98B}">
      <dgm:prSet/>
      <dgm:spPr/>
      <dgm:t>
        <a:bodyPr/>
        <a:lstStyle/>
        <a:p>
          <a:endParaRPr lang="en-GB" sz="700"/>
        </a:p>
      </dgm:t>
    </dgm:pt>
    <dgm:pt modelId="{27EA7E98-6CAD-407E-9690-6F769E0013D3}" type="parTrans" cxnId="{FE95D71F-D0A2-4ED9-9DA4-49D4BAF0D98B}">
      <dgm:prSet/>
      <dgm:spPr/>
      <dgm:t>
        <a:bodyPr/>
        <a:lstStyle/>
        <a:p>
          <a:endParaRPr lang="en-GB" sz="700"/>
        </a:p>
      </dgm:t>
    </dgm:pt>
    <dgm:pt modelId="{5A70D5F7-9E21-40C9-AF74-D881970DCC25}">
      <dgm:prSet custT="1"/>
      <dgm:spPr>
        <a:ln>
          <a:noFill/>
        </a:ln>
      </dgm:spPr>
      <dgm:t>
        <a:bodyPr/>
        <a:lstStyle/>
        <a:p>
          <a:r>
            <a:rPr lang="en-GB" sz="700" dirty="0"/>
            <a:t>Alumni Communications &amp; Digital Marketing Coordinator</a:t>
          </a:r>
        </a:p>
        <a:p>
          <a:r>
            <a:rPr lang="en-GB" sz="700" dirty="0"/>
            <a:t>Tina Schmechel</a:t>
          </a:r>
        </a:p>
      </dgm:t>
    </dgm:pt>
    <dgm:pt modelId="{23FAF71D-85A0-41BD-87D2-AFAAFA7BDB96}" type="parTrans" cxnId="{2A2FD45E-B969-4272-9DB6-34A11C4EEB05}">
      <dgm:prSet/>
      <dgm:spPr/>
      <dgm:t>
        <a:bodyPr/>
        <a:lstStyle/>
        <a:p>
          <a:endParaRPr lang="en-GB" sz="700"/>
        </a:p>
      </dgm:t>
    </dgm:pt>
    <dgm:pt modelId="{AD749E71-41E6-439B-9682-00C002649882}" type="sibTrans" cxnId="{2A2FD45E-B969-4272-9DB6-34A11C4EEB05}">
      <dgm:prSet/>
      <dgm:spPr/>
      <dgm:t>
        <a:bodyPr/>
        <a:lstStyle/>
        <a:p>
          <a:endParaRPr lang="en-GB" sz="700"/>
        </a:p>
      </dgm:t>
    </dgm:pt>
    <dgm:pt modelId="{30AA71B7-BEB5-48CF-AC43-C7B4BCFD6E62}">
      <dgm:prSet custT="1"/>
      <dgm:spPr>
        <a:ln>
          <a:noFill/>
        </a:ln>
      </dgm:spPr>
      <dgm:t>
        <a:bodyPr/>
        <a:lstStyle/>
        <a:p>
          <a:r>
            <a:rPr lang="en-GB" sz="700" dirty="0"/>
            <a:t>Alumni Engagement Officer – </a:t>
          </a:r>
          <a:r>
            <a:rPr lang="en-GB" sz="700"/>
            <a:t>Groups &amp; </a:t>
          </a:r>
          <a:r>
            <a:rPr lang="en-GB" sz="700" dirty="0"/>
            <a:t>International Outreach</a:t>
          </a:r>
        </a:p>
        <a:p>
          <a:r>
            <a:rPr lang="en-GB" sz="700" dirty="0"/>
            <a:t>Eilidh Campbell</a:t>
          </a:r>
        </a:p>
      </dgm:t>
    </dgm:pt>
    <dgm:pt modelId="{F96FC005-2C8C-41C9-84B6-1B47B369466B}" type="parTrans" cxnId="{A8703760-43CE-4AD3-A896-9335F9785663}">
      <dgm:prSet/>
      <dgm:spPr/>
      <dgm:t>
        <a:bodyPr/>
        <a:lstStyle/>
        <a:p>
          <a:endParaRPr lang="en-GB" sz="700"/>
        </a:p>
      </dgm:t>
    </dgm:pt>
    <dgm:pt modelId="{D15D5CA9-5C2B-4E85-B58F-2CB2232D0A8B}" type="sibTrans" cxnId="{A8703760-43CE-4AD3-A896-9335F9785663}">
      <dgm:prSet/>
      <dgm:spPr/>
      <dgm:t>
        <a:bodyPr/>
        <a:lstStyle/>
        <a:p>
          <a:endParaRPr lang="en-GB" sz="700"/>
        </a:p>
      </dgm:t>
    </dgm:pt>
    <dgm:pt modelId="{2BDCF661-F8BF-433A-9798-1FDCF9A36C22}">
      <dgm:prSet custT="1"/>
      <dgm:spPr>
        <a:ln>
          <a:noFill/>
        </a:ln>
      </dgm:spPr>
      <dgm:t>
        <a:bodyPr/>
        <a:lstStyle/>
        <a:p>
          <a:r>
            <a:rPr lang="en-GB" sz="700" dirty="0"/>
            <a:t>Alumni Relations Volunteering Executive</a:t>
          </a:r>
        </a:p>
        <a:p>
          <a:r>
            <a:rPr lang="en-GB" sz="700" b="0" dirty="0"/>
            <a:t>Ruairi McEvoy</a:t>
          </a:r>
          <a:endParaRPr lang="en-GB" sz="700" dirty="0"/>
        </a:p>
      </dgm:t>
    </dgm:pt>
    <dgm:pt modelId="{CEB889D6-5DBC-4D6D-8A61-57B8185C7334}" type="parTrans" cxnId="{1B555AE4-5B13-4C58-9A52-580E43D6DFBC}">
      <dgm:prSet/>
      <dgm:spPr/>
      <dgm:t>
        <a:bodyPr/>
        <a:lstStyle/>
        <a:p>
          <a:endParaRPr lang="en-GB" sz="700"/>
        </a:p>
      </dgm:t>
    </dgm:pt>
    <dgm:pt modelId="{FF517911-3AB8-40FF-BC71-593D93F7FA3E}" type="sibTrans" cxnId="{1B555AE4-5B13-4C58-9A52-580E43D6DFBC}">
      <dgm:prSet/>
      <dgm:spPr/>
      <dgm:t>
        <a:bodyPr/>
        <a:lstStyle/>
        <a:p>
          <a:endParaRPr lang="en-GB" sz="700"/>
        </a:p>
      </dgm:t>
    </dgm:pt>
    <dgm:pt modelId="{4E8C98FD-731A-49A4-A399-713879E52A6D}">
      <dgm:prSet custT="1"/>
      <dgm:spPr>
        <a:solidFill>
          <a:schemeClr val="accent1"/>
        </a:solidFill>
      </dgm:spPr>
      <dgm:t>
        <a:bodyPr/>
        <a:lstStyle/>
        <a:p>
          <a:r>
            <a:rPr lang="en-GB" sz="700" dirty="0"/>
            <a:t>Alumni Services Assistant                        </a:t>
          </a:r>
        </a:p>
        <a:p>
          <a:r>
            <a:rPr lang="en-GB" sz="700" i="0" dirty="0"/>
            <a:t>Dane Rodriguez</a:t>
          </a:r>
        </a:p>
      </dgm:t>
    </dgm:pt>
    <dgm:pt modelId="{8B452412-E749-43A0-87A0-A7D634FC7AC5}" type="sibTrans" cxnId="{0AA99E59-63B9-493D-A141-C62414059D96}">
      <dgm:prSet/>
      <dgm:spPr/>
      <dgm:t>
        <a:bodyPr/>
        <a:lstStyle/>
        <a:p>
          <a:endParaRPr lang="en-GB" sz="700"/>
        </a:p>
      </dgm:t>
    </dgm:pt>
    <dgm:pt modelId="{7630782B-94D3-4D9F-B6EA-906B9F1FE254}" type="parTrans" cxnId="{0AA99E59-63B9-493D-A141-C62414059D96}">
      <dgm:prSet/>
      <dgm:spPr/>
      <dgm:t>
        <a:bodyPr/>
        <a:lstStyle/>
        <a:p>
          <a:endParaRPr lang="en-GB" sz="700"/>
        </a:p>
      </dgm:t>
    </dgm:pt>
    <dgm:pt modelId="{94D6652F-F3E5-4EB9-B2F5-12AC83E20A78}">
      <dgm:prSet/>
      <dgm:spPr>
        <a:ln>
          <a:noFill/>
        </a:ln>
      </dgm:spPr>
      <dgm:t>
        <a:bodyPr/>
        <a:lstStyle/>
        <a:p>
          <a:r>
            <a:rPr lang="en-GB" dirty="0"/>
            <a:t>Alumni Relations &amp; </a:t>
          </a:r>
          <a:r>
            <a:rPr lang="en-GB" b="0" dirty="0"/>
            <a:t>Database </a:t>
          </a:r>
          <a:r>
            <a:rPr lang="en-GB" dirty="0"/>
            <a:t>Coordinator </a:t>
          </a:r>
          <a:r>
            <a:rPr lang="en-GB" b="0" dirty="0"/>
            <a:t>(Business School)</a:t>
          </a:r>
        </a:p>
        <a:p>
          <a:r>
            <a:rPr lang="en-GB" b="0" dirty="0"/>
            <a:t>Jennifer Victor Smith</a:t>
          </a:r>
        </a:p>
      </dgm:t>
    </dgm:pt>
    <dgm:pt modelId="{573F58E5-761C-4DB9-88AD-D4341A735E31}" type="parTrans" cxnId="{1CE99E8B-15C3-4A9F-BF2D-63B4D9EE1F1D}">
      <dgm:prSet/>
      <dgm:spPr/>
      <dgm:t>
        <a:bodyPr/>
        <a:lstStyle/>
        <a:p>
          <a:endParaRPr lang="en-GB"/>
        </a:p>
      </dgm:t>
    </dgm:pt>
    <dgm:pt modelId="{6DC81629-797A-4897-A39B-F778E2E50C7E}" type="sibTrans" cxnId="{1CE99E8B-15C3-4A9F-BF2D-63B4D9EE1F1D}">
      <dgm:prSet/>
      <dgm:spPr/>
      <dgm:t>
        <a:bodyPr/>
        <a:lstStyle/>
        <a:p>
          <a:endParaRPr lang="en-GB"/>
        </a:p>
      </dgm:t>
    </dgm:pt>
    <dgm:pt modelId="{1A308D9D-C4F2-44EC-A604-5D6C99BF927B}">
      <dgm:prSet/>
      <dgm:spPr/>
      <dgm:t>
        <a:bodyPr/>
        <a:lstStyle/>
        <a:p>
          <a:r>
            <a:rPr lang="en-US" dirty="0"/>
            <a:t>Alumni Engagement &amp; Events Coordinator</a:t>
          </a:r>
        </a:p>
        <a:p>
          <a:r>
            <a:rPr lang="en-US" dirty="0"/>
            <a:t>Karine Madoian</a:t>
          </a:r>
        </a:p>
      </dgm:t>
    </dgm:pt>
    <dgm:pt modelId="{5F50A3B4-1540-417A-A9D5-CE630C08964D}" type="parTrans" cxnId="{4A1087DB-9367-402A-BC79-3EED60987E2B}">
      <dgm:prSet/>
      <dgm:spPr/>
      <dgm:t>
        <a:bodyPr/>
        <a:lstStyle/>
        <a:p>
          <a:endParaRPr lang="en-GB"/>
        </a:p>
      </dgm:t>
    </dgm:pt>
    <dgm:pt modelId="{76DBFC21-7EFB-4EB0-BEE5-B07FBCF1E963}" type="sibTrans" cxnId="{4A1087DB-9367-402A-BC79-3EED60987E2B}">
      <dgm:prSet/>
      <dgm:spPr/>
      <dgm:t>
        <a:bodyPr/>
        <a:lstStyle/>
        <a:p>
          <a:endParaRPr lang="en-GB"/>
        </a:p>
      </dgm:t>
    </dgm:pt>
    <dgm:pt modelId="{2C07BFAE-945B-4FC5-AAEF-1B68A300AA36}" type="pres">
      <dgm:prSet presAssocID="{0B742487-8CA6-46A5-8F12-FD1FF747207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3DAEA57-3829-4AFF-B3F2-2A7B50C85CC7}" type="pres">
      <dgm:prSet presAssocID="{FED9D845-8298-4C1B-9902-C6B73B68DD8C}" presName="hierRoot1" presStyleCnt="0">
        <dgm:presLayoutVars>
          <dgm:hierBranch val="init"/>
        </dgm:presLayoutVars>
      </dgm:prSet>
      <dgm:spPr/>
    </dgm:pt>
    <dgm:pt modelId="{0F11D2BB-5D00-440C-BA93-51C82C774CEA}" type="pres">
      <dgm:prSet presAssocID="{FED9D845-8298-4C1B-9902-C6B73B68DD8C}" presName="rootComposite1" presStyleCnt="0"/>
      <dgm:spPr/>
    </dgm:pt>
    <dgm:pt modelId="{21F9715E-008B-42F0-A10A-0B9AE946720E}" type="pres">
      <dgm:prSet presAssocID="{FED9D845-8298-4C1B-9902-C6B73B68DD8C}" presName="rootText1" presStyleLbl="node0" presStyleIdx="0" presStyleCnt="1" custScaleX="107782">
        <dgm:presLayoutVars>
          <dgm:chPref val="3"/>
        </dgm:presLayoutVars>
      </dgm:prSet>
      <dgm:spPr/>
    </dgm:pt>
    <dgm:pt modelId="{7B0F069F-6B44-456D-A644-5CBA87C66671}" type="pres">
      <dgm:prSet presAssocID="{FED9D845-8298-4C1B-9902-C6B73B68DD8C}" presName="rootConnector1" presStyleLbl="node1" presStyleIdx="0" presStyleCnt="0"/>
      <dgm:spPr/>
    </dgm:pt>
    <dgm:pt modelId="{25F4324D-1127-46DA-8978-822E6A1EC8E5}" type="pres">
      <dgm:prSet presAssocID="{FED9D845-8298-4C1B-9902-C6B73B68DD8C}" presName="hierChild2" presStyleCnt="0"/>
      <dgm:spPr/>
    </dgm:pt>
    <dgm:pt modelId="{04903068-A404-46E5-992C-951AA60A7618}" type="pres">
      <dgm:prSet presAssocID="{3E8F34E6-3FB8-49B3-94F0-0DB3DEB93A1A}" presName="Name37" presStyleLbl="parChTrans1D2" presStyleIdx="0" presStyleCnt="7"/>
      <dgm:spPr/>
    </dgm:pt>
    <dgm:pt modelId="{08605D15-36EB-40E7-8FCA-30EA0EBBF905}" type="pres">
      <dgm:prSet presAssocID="{F5739C99-F0CB-46E9-9A05-88F56678EE44}" presName="hierRoot2" presStyleCnt="0">
        <dgm:presLayoutVars>
          <dgm:hierBranch val="init"/>
        </dgm:presLayoutVars>
      </dgm:prSet>
      <dgm:spPr/>
    </dgm:pt>
    <dgm:pt modelId="{B6431660-B19F-45AE-B5F4-28C6598DD330}" type="pres">
      <dgm:prSet presAssocID="{F5739C99-F0CB-46E9-9A05-88F56678EE44}" presName="rootComposite" presStyleCnt="0"/>
      <dgm:spPr/>
    </dgm:pt>
    <dgm:pt modelId="{FC947F4F-EEB7-4715-BCF2-410EFF4D0E1A}" type="pres">
      <dgm:prSet presAssocID="{F5739C99-F0CB-46E9-9A05-88F56678EE44}" presName="rootText" presStyleLbl="node2" presStyleIdx="0" presStyleCnt="6" custScaleX="113190" custScaleY="115224">
        <dgm:presLayoutVars>
          <dgm:chPref val="3"/>
        </dgm:presLayoutVars>
      </dgm:prSet>
      <dgm:spPr/>
    </dgm:pt>
    <dgm:pt modelId="{27B5EDED-9B3A-4614-8164-AC9F5FEC92F7}" type="pres">
      <dgm:prSet presAssocID="{F5739C99-F0CB-46E9-9A05-88F56678EE44}" presName="rootConnector" presStyleLbl="node2" presStyleIdx="0" presStyleCnt="6"/>
      <dgm:spPr/>
    </dgm:pt>
    <dgm:pt modelId="{65535265-C969-4E61-BF71-20C0734A96CC}" type="pres">
      <dgm:prSet presAssocID="{F5739C99-F0CB-46E9-9A05-88F56678EE44}" presName="hierChild4" presStyleCnt="0"/>
      <dgm:spPr/>
    </dgm:pt>
    <dgm:pt modelId="{026219E9-3DC5-4A6C-8193-F0F9466237AF}" type="pres">
      <dgm:prSet presAssocID="{23FAF71D-85A0-41BD-87D2-AFAAFA7BDB96}" presName="Name37" presStyleLbl="parChTrans1D3" presStyleIdx="0" presStyleCnt="7"/>
      <dgm:spPr/>
    </dgm:pt>
    <dgm:pt modelId="{2366E3D5-9F51-4F6E-B93F-5311C2401CCF}" type="pres">
      <dgm:prSet presAssocID="{5A70D5F7-9E21-40C9-AF74-D881970DCC25}" presName="hierRoot2" presStyleCnt="0">
        <dgm:presLayoutVars>
          <dgm:hierBranch val="init"/>
        </dgm:presLayoutVars>
      </dgm:prSet>
      <dgm:spPr/>
    </dgm:pt>
    <dgm:pt modelId="{93F31A1B-5662-40BE-9F5E-57A796A056A4}" type="pres">
      <dgm:prSet presAssocID="{5A70D5F7-9E21-40C9-AF74-D881970DCC25}" presName="rootComposite" presStyleCnt="0"/>
      <dgm:spPr/>
    </dgm:pt>
    <dgm:pt modelId="{0622536E-CB7E-4E7B-9FDB-699921E495FD}" type="pres">
      <dgm:prSet presAssocID="{5A70D5F7-9E21-40C9-AF74-D881970DCC25}" presName="rootText" presStyleLbl="node3" presStyleIdx="0" presStyleCnt="7" custScaleX="109287" custScaleY="132436" custLinFactNeighborX="-4550">
        <dgm:presLayoutVars>
          <dgm:chPref val="3"/>
        </dgm:presLayoutVars>
      </dgm:prSet>
      <dgm:spPr/>
    </dgm:pt>
    <dgm:pt modelId="{105850DA-18A1-4500-BA76-374313B59D5D}" type="pres">
      <dgm:prSet presAssocID="{5A70D5F7-9E21-40C9-AF74-D881970DCC25}" presName="rootConnector" presStyleLbl="node3" presStyleIdx="0" presStyleCnt="7"/>
      <dgm:spPr/>
    </dgm:pt>
    <dgm:pt modelId="{90F2FB4A-E802-4657-924D-5DED5E5EBAED}" type="pres">
      <dgm:prSet presAssocID="{5A70D5F7-9E21-40C9-AF74-D881970DCC25}" presName="hierChild4" presStyleCnt="0"/>
      <dgm:spPr/>
    </dgm:pt>
    <dgm:pt modelId="{DA626B70-FDD3-4B5C-B4D8-A34A473704A3}" type="pres">
      <dgm:prSet presAssocID="{5A70D5F7-9E21-40C9-AF74-D881970DCC25}" presName="hierChild5" presStyleCnt="0"/>
      <dgm:spPr/>
    </dgm:pt>
    <dgm:pt modelId="{FECFC356-DC59-4AC6-BBB9-41672B6AF786}" type="pres">
      <dgm:prSet presAssocID="{F5739C99-F0CB-46E9-9A05-88F56678EE44}" presName="hierChild5" presStyleCnt="0"/>
      <dgm:spPr/>
    </dgm:pt>
    <dgm:pt modelId="{A1175F2A-5C68-4424-98A6-6D884F0026D1}" type="pres">
      <dgm:prSet presAssocID="{8944B3C3-F933-4E73-9BF0-B6C25A0FC7A5}" presName="Name37" presStyleLbl="parChTrans1D2" presStyleIdx="1" presStyleCnt="7"/>
      <dgm:spPr/>
    </dgm:pt>
    <dgm:pt modelId="{78548C92-6B63-43B3-84AC-2F7563CF620F}" type="pres">
      <dgm:prSet presAssocID="{E2A3F2CD-CF46-4C8F-9227-87E2EFEB4903}" presName="hierRoot2" presStyleCnt="0">
        <dgm:presLayoutVars>
          <dgm:hierBranch val="init"/>
        </dgm:presLayoutVars>
      </dgm:prSet>
      <dgm:spPr/>
    </dgm:pt>
    <dgm:pt modelId="{57B30486-508A-488F-8BA8-597338A1B46E}" type="pres">
      <dgm:prSet presAssocID="{E2A3F2CD-CF46-4C8F-9227-87E2EFEB4903}" presName="rootComposite" presStyleCnt="0"/>
      <dgm:spPr/>
    </dgm:pt>
    <dgm:pt modelId="{117641E8-E943-4CFF-8F53-E6C75E5BC3D8}" type="pres">
      <dgm:prSet presAssocID="{E2A3F2CD-CF46-4C8F-9227-87E2EFEB4903}" presName="rootText" presStyleLbl="node2" presStyleIdx="1" presStyleCnt="6" custScaleX="109287" custScaleY="115224">
        <dgm:presLayoutVars>
          <dgm:chPref val="3"/>
        </dgm:presLayoutVars>
      </dgm:prSet>
      <dgm:spPr/>
    </dgm:pt>
    <dgm:pt modelId="{A16CCD4F-A841-4B4C-A188-800C8D50533D}" type="pres">
      <dgm:prSet presAssocID="{E2A3F2CD-CF46-4C8F-9227-87E2EFEB4903}" presName="rootConnector" presStyleLbl="node2" presStyleIdx="1" presStyleCnt="6"/>
      <dgm:spPr/>
    </dgm:pt>
    <dgm:pt modelId="{EFDB81B2-33BF-4C81-AEF8-7A4CA13CE3DC}" type="pres">
      <dgm:prSet presAssocID="{E2A3F2CD-CF46-4C8F-9227-87E2EFEB4903}" presName="hierChild4" presStyleCnt="0"/>
      <dgm:spPr/>
    </dgm:pt>
    <dgm:pt modelId="{051D1314-10CF-46C8-9B48-49D9945D13C3}" type="pres">
      <dgm:prSet presAssocID="{E2A3F2CD-CF46-4C8F-9227-87E2EFEB4903}" presName="hierChild5" presStyleCnt="0"/>
      <dgm:spPr/>
    </dgm:pt>
    <dgm:pt modelId="{B49E909F-3DBD-4FCF-85FB-5D80E2023D42}" type="pres">
      <dgm:prSet presAssocID="{6834BBED-3A14-4B95-9AC8-3A3DBFC7B1CB}" presName="Name37" presStyleLbl="parChTrans1D2" presStyleIdx="2" presStyleCnt="7"/>
      <dgm:spPr/>
    </dgm:pt>
    <dgm:pt modelId="{4EEC7FCB-0630-4B69-AEEE-E4F9CB4E6A41}" type="pres">
      <dgm:prSet presAssocID="{B8E5C814-B86C-4F5D-9746-6EB2CEAD7003}" presName="hierRoot2" presStyleCnt="0">
        <dgm:presLayoutVars>
          <dgm:hierBranch val="init"/>
        </dgm:presLayoutVars>
      </dgm:prSet>
      <dgm:spPr/>
    </dgm:pt>
    <dgm:pt modelId="{1EED3FA8-1EDE-4FCD-B165-58869DB5C668}" type="pres">
      <dgm:prSet presAssocID="{B8E5C814-B86C-4F5D-9746-6EB2CEAD7003}" presName="rootComposite" presStyleCnt="0"/>
      <dgm:spPr/>
    </dgm:pt>
    <dgm:pt modelId="{D45D7F4E-1950-4438-866B-5A71613307C7}" type="pres">
      <dgm:prSet presAssocID="{B8E5C814-B86C-4F5D-9746-6EB2CEAD7003}" presName="rootText" presStyleLbl="node2" presStyleIdx="2" presStyleCnt="6" custScaleX="109287" custScaleY="115224">
        <dgm:presLayoutVars>
          <dgm:chPref val="3"/>
        </dgm:presLayoutVars>
      </dgm:prSet>
      <dgm:spPr/>
    </dgm:pt>
    <dgm:pt modelId="{668D1F6E-23F7-48BC-B3F4-8AF9A15705EF}" type="pres">
      <dgm:prSet presAssocID="{B8E5C814-B86C-4F5D-9746-6EB2CEAD7003}" presName="rootConnector" presStyleLbl="node2" presStyleIdx="2" presStyleCnt="6"/>
      <dgm:spPr/>
    </dgm:pt>
    <dgm:pt modelId="{364213C6-B225-4E49-87C7-7187E633DC77}" type="pres">
      <dgm:prSet presAssocID="{B8E5C814-B86C-4F5D-9746-6EB2CEAD7003}" presName="hierChild4" presStyleCnt="0"/>
      <dgm:spPr/>
    </dgm:pt>
    <dgm:pt modelId="{776A5F68-D0BF-4014-AF30-525DC9F13EAC}" type="pres">
      <dgm:prSet presAssocID="{5F50A3B4-1540-417A-A9D5-CE630C08964D}" presName="Name37" presStyleLbl="parChTrans1D3" presStyleIdx="1" presStyleCnt="7"/>
      <dgm:spPr/>
    </dgm:pt>
    <dgm:pt modelId="{7E620624-2FD4-4D1A-85F2-8CA574606A11}" type="pres">
      <dgm:prSet presAssocID="{1A308D9D-C4F2-44EC-A604-5D6C99BF927B}" presName="hierRoot2" presStyleCnt="0">
        <dgm:presLayoutVars>
          <dgm:hierBranch val="init"/>
        </dgm:presLayoutVars>
      </dgm:prSet>
      <dgm:spPr/>
    </dgm:pt>
    <dgm:pt modelId="{35C3E201-D7A0-4D63-B277-5800867B1F45}" type="pres">
      <dgm:prSet presAssocID="{1A308D9D-C4F2-44EC-A604-5D6C99BF927B}" presName="rootComposite" presStyleCnt="0"/>
      <dgm:spPr/>
    </dgm:pt>
    <dgm:pt modelId="{2B902414-4D51-41DF-BCE0-B00A10D665DE}" type="pres">
      <dgm:prSet presAssocID="{1A308D9D-C4F2-44EC-A604-5D6C99BF927B}" presName="rootText" presStyleLbl="node3" presStyleIdx="1" presStyleCnt="7" custScaleX="118056" custScaleY="130954">
        <dgm:presLayoutVars>
          <dgm:chPref val="3"/>
        </dgm:presLayoutVars>
      </dgm:prSet>
      <dgm:spPr/>
    </dgm:pt>
    <dgm:pt modelId="{3944B984-EFD1-442C-A681-6D0355CE1145}" type="pres">
      <dgm:prSet presAssocID="{1A308D9D-C4F2-44EC-A604-5D6C99BF927B}" presName="rootConnector" presStyleLbl="node3" presStyleIdx="1" presStyleCnt="7"/>
      <dgm:spPr/>
    </dgm:pt>
    <dgm:pt modelId="{6E607108-00A2-4596-B3FF-4352DF0C5284}" type="pres">
      <dgm:prSet presAssocID="{1A308D9D-C4F2-44EC-A604-5D6C99BF927B}" presName="hierChild4" presStyleCnt="0"/>
      <dgm:spPr/>
    </dgm:pt>
    <dgm:pt modelId="{313450CA-30D6-4AAF-BE26-F57F826BD49A}" type="pres">
      <dgm:prSet presAssocID="{1A308D9D-C4F2-44EC-A604-5D6C99BF927B}" presName="hierChild5" presStyleCnt="0"/>
      <dgm:spPr/>
    </dgm:pt>
    <dgm:pt modelId="{226AC8A9-2F26-43BA-9407-377D3FE658A3}" type="pres">
      <dgm:prSet presAssocID="{B8E5C814-B86C-4F5D-9746-6EB2CEAD7003}" presName="hierChild5" presStyleCnt="0"/>
      <dgm:spPr/>
    </dgm:pt>
    <dgm:pt modelId="{32D5C631-798E-4492-8713-078F39D58D68}" type="pres">
      <dgm:prSet presAssocID="{F96FC005-2C8C-41C9-84B6-1B47B369466B}" presName="Name37" presStyleLbl="parChTrans1D2" presStyleIdx="3" presStyleCnt="7"/>
      <dgm:spPr/>
    </dgm:pt>
    <dgm:pt modelId="{4150DEB0-18E7-4E15-B903-23703E872EFB}" type="pres">
      <dgm:prSet presAssocID="{30AA71B7-BEB5-48CF-AC43-C7B4BCFD6E62}" presName="hierRoot2" presStyleCnt="0">
        <dgm:presLayoutVars>
          <dgm:hierBranch val="init"/>
        </dgm:presLayoutVars>
      </dgm:prSet>
      <dgm:spPr/>
    </dgm:pt>
    <dgm:pt modelId="{D1553E02-EFBC-4855-BD04-8A90533CC368}" type="pres">
      <dgm:prSet presAssocID="{30AA71B7-BEB5-48CF-AC43-C7B4BCFD6E62}" presName="rootComposite" presStyleCnt="0"/>
      <dgm:spPr/>
    </dgm:pt>
    <dgm:pt modelId="{06A4B31A-DCA8-483F-A22E-2D85CE7DF44D}" type="pres">
      <dgm:prSet presAssocID="{30AA71B7-BEB5-48CF-AC43-C7B4BCFD6E62}" presName="rootText" presStyleLbl="node2" presStyleIdx="3" presStyleCnt="6" custScaleX="117094" custScaleY="115224">
        <dgm:presLayoutVars>
          <dgm:chPref val="3"/>
        </dgm:presLayoutVars>
      </dgm:prSet>
      <dgm:spPr/>
    </dgm:pt>
    <dgm:pt modelId="{C2612D28-16DC-4E39-ACC2-8A089CAD72FE}" type="pres">
      <dgm:prSet presAssocID="{30AA71B7-BEB5-48CF-AC43-C7B4BCFD6E62}" presName="rootConnector" presStyleLbl="node2" presStyleIdx="3" presStyleCnt="6"/>
      <dgm:spPr/>
    </dgm:pt>
    <dgm:pt modelId="{BBFDCF2E-1E39-4924-B0F3-7CE088003E7B}" type="pres">
      <dgm:prSet presAssocID="{30AA71B7-BEB5-48CF-AC43-C7B4BCFD6E62}" presName="hierChild4" presStyleCnt="0"/>
      <dgm:spPr/>
    </dgm:pt>
    <dgm:pt modelId="{8B518D3F-6083-4B50-9033-D0199DEA3854}" type="pres">
      <dgm:prSet presAssocID="{30AA71B7-BEB5-48CF-AC43-C7B4BCFD6E62}" presName="hierChild5" presStyleCnt="0"/>
      <dgm:spPr/>
    </dgm:pt>
    <dgm:pt modelId="{EF47F92E-05C0-495D-89ED-639FD9CC2171}" type="pres">
      <dgm:prSet presAssocID="{1A188603-4321-4A20-8C7D-8C732F969A7E}" presName="Name37" presStyleLbl="parChTrans1D2" presStyleIdx="4" presStyleCnt="7"/>
      <dgm:spPr/>
    </dgm:pt>
    <dgm:pt modelId="{F66E8DFD-FDAF-46EE-B14C-83AB0060996A}" type="pres">
      <dgm:prSet presAssocID="{E18B4106-795E-4066-9250-57F23141301B}" presName="hierRoot2" presStyleCnt="0">
        <dgm:presLayoutVars>
          <dgm:hierBranch val="init"/>
        </dgm:presLayoutVars>
      </dgm:prSet>
      <dgm:spPr/>
    </dgm:pt>
    <dgm:pt modelId="{F54E6C6C-95A2-4BD9-8AFA-D64EDD4573F1}" type="pres">
      <dgm:prSet presAssocID="{E18B4106-795E-4066-9250-57F23141301B}" presName="rootComposite" presStyleCnt="0"/>
      <dgm:spPr/>
    </dgm:pt>
    <dgm:pt modelId="{9F236A0F-378B-481D-B4AD-EBF3492AE25B}" type="pres">
      <dgm:prSet presAssocID="{E18B4106-795E-4066-9250-57F23141301B}" presName="rootText" presStyleLbl="node2" presStyleIdx="4" presStyleCnt="6" custScaleX="109287" custScaleY="115045">
        <dgm:presLayoutVars>
          <dgm:chPref val="3"/>
        </dgm:presLayoutVars>
      </dgm:prSet>
      <dgm:spPr/>
    </dgm:pt>
    <dgm:pt modelId="{04E8ABAE-5079-47DF-9A83-7160A1BFC1AB}" type="pres">
      <dgm:prSet presAssocID="{E18B4106-795E-4066-9250-57F23141301B}" presName="rootConnector" presStyleLbl="node2" presStyleIdx="4" presStyleCnt="6"/>
      <dgm:spPr/>
    </dgm:pt>
    <dgm:pt modelId="{55656C03-B684-4BC6-A96F-B51502225282}" type="pres">
      <dgm:prSet presAssocID="{E18B4106-795E-4066-9250-57F23141301B}" presName="hierChild4" presStyleCnt="0"/>
      <dgm:spPr/>
    </dgm:pt>
    <dgm:pt modelId="{711C32DA-5CD1-4335-BF25-8BEF063C70E3}" type="pres">
      <dgm:prSet presAssocID="{7630782B-94D3-4D9F-B6EA-906B9F1FE254}" presName="Name37" presStyleLbl="parChTrans1D3" presStyleIdx="2" presStyleCnt="7"/>
      <dgm:spPr/>
    </dgm:pt>
    <dgm:pt modelId="{69CD171A-D848-4D77-B3B7-3F14A9B9055E}" type="pres">
      <dgm:prSet presAssocID="{4E8C98FD-731A-49A4-A399-713879E52A6D}" presName="hierRoot2" presStyleCnt="0">
        <dgm:presLayoutVars>
          <dgm:hierBranch val="init"/>
        </dgm:presLayoutVars>
      </dgm:prSet>
      <dgm:spPr/>
    </dgm:pt>
    <dgm:pt modelId="{6D137A9E-93A2-4CBF-85F1-79A403444CA0}" type="pres">
      <dgm:prSet presAssocID="{4E8C98FD-731A-49A4-A399-713879E52A6D}" presName="rootComposite" presStyleCnt="0"/>
      <dgm:spPr/>
    </dgm:pt>
    <dgm:pt modelId="{EE01914F-1C21-4AC5-BED1-18FD6BCE74F6}" type="pres">
      <dgm:prSet presAssocID="{4E8C98FD-731A-49A4-A399-713879E52A6D}" presName="rootText" presStyleLbl="node3" presStyleIdx="2" presStyleCnt="7" custLinFactNeighborY="9095">
        <dgm:presLayoutVars>
          <dgm:chPref val="3"/>
        </dgm:presLayoutVars>
      </dgm:prSet>
      <dgm:spPr/>
    </dgm:pt>
    <dgm:pt modelId="{0BA4C09C-4031-487A-A9E8-07D667AA0B25}" type="pres">
      <dgm:prSet presAssocID="{4E8C98FD-731A-49A4-A399-713879E52A6D}" presName="rootConnector" presStyleLbl="node3" presStyleIdx="2" presStyleCnt="7"/>
      <dgm:spPr/>
    </dgm:pt>
    <dgm:pt modelId="{EB03150E-D877-4F79-A74E-D1058912544F}" type="pres">
      <dgm:prSet presAssocID="{4E8C98FD-731A-49A4-A399-713879E52A6D}" presName="hierChild4" presStyleCnt="0"/>
      <dgm:spPr/>
    </dgm:pt>
    <dgm:pt modelId="{A4EA8BC5-9FA7-4254-B7DA-8BDDFB13358E}" type="pres">
      <dgm:prSet presAssocID="{4E8C98FD-731A-49A4-A399-713879E52A6D}" presName="hierChild5" presStyleCnt="0"/>
      <dgm:spPr/>
    </dgm:pt>
    <dgm:pt modelId="{BBC4DE8A-6A5B-438A-8DDD-0E0ECBD859F0}" type="pres">
      <dgm:prSet presAssocID="{42439E16-84F6-4DBF-BEA3-3112DBA701C3}" presName="Name37" presStyleLbl="parChTrans1D3" presStyleIdx="3" presStyleCnt="7"/>
      <dgm:spPr/>
    </dgm:pt>
    <dgm:pt modelId="{97007B96-914C-4636-9231-4D7E656AEAC8}" type="pres">
      <dgm:prSet presAssocID="{7AB04AE8-28AC-4129-AD10-572A42CE4836}" presName="hierRoot2" presStyleCnt="0">
        <dgm:presLayoutVars>
          <dgm:hierBranch val="init"/>
        </dgm:presLayoutVars>
      </dgm:prSet>
      <dgm:spPr/>
    </dgm:pt>
    <dgm:pt modelId="{8A9E7387-FD25-4784-99CC-DE8A0931AB19}" type="pres">
      <dgm:prSet presAssocID="{7AB04AE8-28AC-4129-AD10-572A42CE4836}" presName="rootComposite" presStyleCnt="0"/>
      <dgm:spPr/>
    </dgm:pt>
    <dgm:pt modelId="{7E41F188-1E6D-422D-BC3F-895E5D321CBE}" type="pres">
      <dgm:prSet presAssocID="{7AB04AE8-28AC-4129-AD10-572A42CE4836}" presName="rootText" presStyleLbl="node3" presStyleIdx="3" presStyleCnt="7">
        <dgm:presLayoutVars>
          <dgm:chPref val="3"/>
        </dgm:presLayoutVars>
      </dgm:prSet>
      <dgm:spPr/>
    </dgm:pt>
    <dgm:pt modelId="{C798F25B-BF9F-4C3B-9A85-B97A6ACAFE0D}" type="pres">
      <dgm:prSet presAssocID="{7AB04AE8-28AC-4129-AD10-572A42CE4836}" presName="rootConnector" presStyleLbl="node3" presStyleIdx="3" presStyleCnt="7"/>
      <dgm:spPr/>
    </dgm:pt>
    <dgm:pt modelId="{1F35693A-9019-46FB-BAF7-80882826F1E2}" type="pres">
      <dgm:prSet presAssocID="{7AB04AE8-28AC-4129-AD10-572A42CE4836}" presName="hierChild4" presStyleCnt="0"/>
      <dgm:spPr/>
    </dgm:pt>
    <dgm:pt modelId="{727C2806-6B7A-41AB-9925-91F4A79C289C}" type="pres">
      <dgm:prSet presAssocID="{7AB04AE8-28AC-4129-AD10-572A42CE4836}" presName="hierChild5" presStyleCnt="0"/>
      <dgm:spPr/>
    </dgm:pt>
    <dgm:pt modelId="{2F1DDB85-D5FA-4CEB-AE93-264C9638B670}" type="pres">
      <dgm:prSet presAssocID="{E18B4106-795E-4066-9250-57F23141301B}" presName="hierChild5" presStyleCnt="0"/>
      <dgm:spPr/>
    </dgm:pt>
    <dgm:pt modelId="{BCF3E736-E18B-4CE3-B7D7-28C4DF91C70F}" type="pres">
      <dgm:prSet presAssocID="{27EA7E98-6CAD-407E-9690-6F769E0013D3}" presName="Name37" presStyleLbl="parChTrans1D2" presStyleIdx="5" presStyleCnt="7"/>
      <dgm:spPr/>
    </dgm:pt>
    <dgm:pt modelId="{9E715E99-FCA8-4E58-B436-1E3FA2B897BB}" type="pres">
      <dgm:prSet presAssocID="{386F5066-EF5B-4E3C-9D6A-3FE0AFA36488}" presName="hierRoot2" presStyleCnt="0">
        <dgm:presLayoutVars>
          <dgm:hierBranch val="init"/>
        </dgm:presLayoutVars>
      </dgm:prSet>
      <dgm:spPr/>
    </dgm:pt>
    <dgm:pt modelId="{229FB3A8-C4C9-4DBF-842D-2C03B5434980}" type="pres">
      <dgm:prSet presAssocID="{386F5066-EF5B-4E3C-9D6A-3FE0AFA36488}" presName="rootComposite" presStyleCnt="0"/>
      <dgm:spPr/>
    </dgm:pt>
    <dgm:pt modelId="{6866318A-296B-46BB-94EF-646CBA6F87D0}" type="pres">
      <dgm:prSet presAssocID="{386F5066-EF5B-4E3C-9D6A-3FE0AFA36488}" presName="rootText" presStyleLbl="node2" presStyleIdx="5" presStyleCnt="6" custScaleX="105384" custScaleY="116066">
        <dgm:presLayoutVars>
          <dgm:chPref val="3"/>
        </dgm:presLayoutVars>
      </dgm:prSet>
      <dgm:spPr/>
    </dgm:pt>
    <dgm:pt modelId="{1078C436-B2A7-4C23-AACD-547C4EC60EDA}" type="pres">
      <dgm:prSet presAssocID="{386F5066-EF5B-4E3C-9D6A-3FE0AFA36488}" presName="rootConnector" presStyleLbl="node2" presStyleIdx="5" presStyleCnt="6"/>
      <dgm:spPr/>
    </dgm:pt>
    <dgm:pt modelId="{C5F64949-9752-48B6-A64B-E69C1AA799D1}" type="pres">
      <dgm:prSet presAssocID="{386F5066-EF5B-4E3C-9D6A-3FE0AFA36488}" presName="hierChild4" presStyleCnt="0"/>
      <dgm:spPr/>
    </dgm:pt>
    <dgm:pt modelId="{C044E9FD-2A0E-4FF5-AACC-B8804A3B009F}" type="pres">
      <dgm:prSet presAssocID="{6C937E4F-297A-4DA6-AF66-39CD77508525}" presName="Name37" presStyleLbl="parChTrans1D3" presStyleIdx="4" presStyleCnt="7"/>
      <dgm:spPr/>
    </dgm:pt>
    <dgm:pt modelId="{0052F116-1475-4E7E-BCA6-9B34BA080F02}" type="pres">
      <dgm:prSet presAssocID="{46CF1B62-5504-4C0C-AF59-AB8049EAC999}" presName="hierRoot2" presStyleCnt="0">
        <dgm:presLayoutVars>
          <dgm:hierBranch val="init"/>
        </dgm:presLayoutVars>
      </dgm:prSet>
      <dgm:spPr/>
    </dgm:pt>
    <dgm:pt modelId="{DF928CC4-EE5B-4410-9B23-E67B479CB674}" type="pres">
      <dgm:prSet presAssocID="{46CF1B62-5504-4C0C-AF59-AB8049EAC999}" presName="rootComposite" presStyleCnt="0"/>
      <dgm:spPr/>
    </dgm:pt>
    <dgm:pt modelId="{B5779BB9-7F63-4B27-8708-E60781E6C00F}" type="pres">
      <dgm:prSet presAssocID="{46CF1B62-5504-4C0C-AF59-AB8049EAC999}" presName="rootText" presStyleLbl="node3" presStyleIdx="4" presStyleCnt="7" custScaleX="109906" custLinFactNeighborY="-9095">
        <dgm:presLayoutVars>
          <dgm:chPref val="3"/>
        </dgm:presLayoutVars>
      </dgm:prSet>
      <dgm:spPr/>
    </dgm:pt>
    <dgm:pt modelId="{722761E9-DF73-41A6-B13F-C78FC885A76D}" type="pres">
      <dgm:prSet presAssocID="{46CF1B62-5504-4C0C-AF59-AB8049EAC999}" presName="rootConnector" presStyleLbl="node3" presStyleIdx="4" presStyleCnt="7"/>
      <dgm:spPr/>
    </dgm:pt>
    <dgm:pt modelId="{A71B924A-F312-4ABB-8DE9-314FD91580E4}" type="pres">
      <dgm:prSet presAssocID="{46CF1B62-5504-4C0C-AF59-AB8049EAC999}" presName="hierChild4" presStyleCnt="0"/>
      <dgm:spPr/>
    </dgm:pt>
    <dgm:pt modelId="{F89CEFF0-BE90-4462-9F27-F1F2A338E742}" type="pres">
      <dgm:prSet presAssocID="{46CF1B62-5504-4C0C-AF59-AB8049EAC999}" presName="hierChild5" presStyleCnt="0"/>
      <dgm:spPr/>
    </dgm:pt>
    <dgm:pt modelId="{F028F083-3F53-49E6-8C3E-6130A5A6A183}" type="pres">
      <dgm:prSet presAssocID="{817AB9DE-0930-41F3-B748-78149D6B6710}" presName="Name37" presStyleLbl="parChTrans1D3" presStyleIdx="5" presStyleCnt="7"/>
      <dgm:spPr/>
    </dgm:pt>
    <dgm:pt modelId="{7FF6D17B-9FA6-4529-A8E2-AD9ED9D47A2B}" type="pres">
      <dgm:prSet presAssocID="{8402DDCA-0712-420B-9FC5-8C4A4EDFD65B}" presName="hierRoot2" presStyleCnt="0">
        <dgm:presLayoutVars>
          <dgm:hierBranch val="init"/>
        </dgm:presLayoutVars>
      </dgm:prSet>
      <dgm:spPr/>
    </dgm:pt>
    <dgm:pt modelId="{45DF73AB-0A3A-475E-9818-3E7F03B7B8A1}" type="pres">
      <dgm:prSet presAssocID="{8402DDCA-0712-420B-9FC5-8C4A4EDFD65B}" presName="rootComposite" presStyleCnt="0"/>
      <dgm:spPr/>
    </dgm:pt>
    <dgm:pt modelId="{E25B76B6-1066-426C-BC43-0F9B3FF5F165}" type="pres">
      <dgm:prSet presAssocID="{8402DDCA-0712-420B-9FC5-8C4A4EDFD65B}" presName="rootText" presStyleLbl="node3" presStyleIdx="5" presStyleCnt="7" custScaleX="109906" custScaleY="124852" custLinFactNeighborY="-18190">
        <dgm:presLayoutVars>
          <dgm:chPref val="3"/>
        </dgm:presLayoutVars>
      </dgm:prSet>
      <dgm:spPr/>
    </dgm:pt>
    <dgm:pt modelId="{8F29627B-F5C0-47E7-A30B-01C017F4FAB6}" type="pres">
      <dgm:prSet presAssocID="{8402DDCA-0712-420B-9FC5-8C4A4EDFD65B}" presName="rootConnector" presStyleLbl="node3" presStyleIdx="5" presStyleCnt="7"/>
      <dgm:spPr/>
    </dgm:pt>
    <dgm:pt modelId="{6AFB30DC-033A-4D1B-9DD1-4555BF2808FC}" type="pres">
      <dgm:prSet presAssocID="{8402DDCA-0712-420B-9FC5-8C4A4EDFD65B}" presName="hierChild4" presStyleCnt="0"/>
      <dgm:spPr/>
    </dgm:pt>
    <dgm:pt modelId="{DC4909D6-B939-495B-853C-44F60ED06E83}" type="pres">
      <dgm:prSet presAssocID="{8402DDCA-0712-420B-9FC5-8C4A4EDFD65B}" presName="hierChild5" presStyleCnt="0"/>
      <dgm:spPr/>
    </dgm:pt>
    <dgm:pt modelId="{E2A48E01-6F38-486D-ADC6-CC05551AC9C0}" type="pres">
      <dgm:prSet presAssocID="{CEB889D6-5DBC-4D6D-8A61-57B8185C7334}" presName="Name37" presStyleLbl="parChTrans1D3" presStyleIdx="6" presStyleCnt="7"/>
      <dgm:spPr/>
    </dgm:pt>
    <dgm:pt modelId="{F7A45DDF-80B9-4075-B79E-AB85E94FF53F}" type="pres">
      <dgm:prSet presAssocID="{2BDCF661-F8BF-433A-9798-1FDCF9A36C22}" presName="hierRoot2" presStyleCnt="0">
        <dgm:presLayoutVars>
          <dgm:hierBranch val="init"/>
        </dgm:presLayoutVars>
      </dgm:prSet>
      <dgm:spPr/>
    </dgm:pt>
    <dgm:pt modelId="{8CD69A3A-2D0B-4012-8944-92E8C2E36619}" type="pres">
      <dgm:prSet presAssocID="{2BDCF661-F8BF-433A-9798-1FDCF9A36C22}" presName="rootComposite" presStyleCnt="0"/>
      <dgm:spPr/>
    </dgm:pt>
    <dgm:pt modelId="{E484878D-E919-4F44-B32C-11531B6743EC}" type="pres">
      <dgm:prSet presAssocID="{2BDCF661-F8BF-433A-9798-1FDCF9A36C22}" presName="rootText" presStyleLbl="node3" presStyleIdx="6" presStyleCnt="7" custScaleX="109906" custScaleY="116921" custLinFactNeighborX="-1561" custLinFactNeighborY="-11808">
        <dgm:presLayoutVars>
          <dgm:chPref val="3"/>
        </dgm:presLayoutVars>
      </dgm:prSet>
      <dgm:spPr/>
    </dgm:pt>
    <dgm:pt modelId="{A5EA452A-85FD-4D4F-BF5E-6E7553B44480}" type="pres">
      <dgm:prSet presAssocID="{2BDCF661-F8BF-433A-9798-1FDCF9A36C22}" presName="rootConnector" presStyleLbl="node3" presStyleIdx="6" presStyleCnt="7"/>
      <dgm:spPr/>
    </dgm:pt>
    <dgm:pt modelId="{B98E7020-58AB-47E9-8434-76D151DE2EE1}" type="pres">
      <dgm:prSet presAssocID="{2BDCF661-F8BF-433A-9798-1FDCF9A36C22}" presName="hierChild4" presStyleCnt="0"/>
      <dgm:spPr/>
    </dgm:pt>
    <dgm:pt modelId="{C90F6AB1-323C-432A-A993-5689DB2CDC2F}" type="pres">
      <dgm:prSet presAssocID="{573F58E5-761C-4DB9-88AD-D4341A735E31}" presName="Name37" presStyleLbl="parChTrans1D4" presStyleIdx="0" presStyleCnt="1"/>
      <dgm:spPr/>
    </dgm:pt>
    <dgm:pt modelId="{CF1A38B3-361E-4D1E-9E3F-330A2A4E02CF}" type="pres">
      <dgm:prSet presAssocID="{94D6652F-F3E5-4EB9-B2F5-12AC83E20A78}" presName="hierRoot2" presStyleCnt="0">
        <dgm:presLayoutVars>
          <dgm:hierBranch val="init"/>
        </dgm:presLayoutVars>
      </dgm:prSet>
      <dgm:spPr/>
    </dgm:pt>
    <dgm:pt modelId="{0A60A6C0-1422-4404-808A-804FCE73D845}" type="pres">
      <dgm:prSet presAssocID="{94D6652F-F3E5-4EB9-B2F5-12AC83E20A78}" presName="rootComposite" presStyleCnt="0"/>
      <dgm:spPr/>
    </dgm:pt>
    <dgm:pt modelId="{CD6FCCBC-0DC7-4BB6-83E5-D73F386AD085}" type="pres">
      <dgm:prSet presAssocID="{94D6652F-F3E5-4EB9-B2F5-12AC83E20A78}" presName="rootText" presStyleLbl="node4" presStyleIdx="0" presStyleCnt="1" custScaleX="110068" custScaleY="123084" custLinFactNeighborY="-36380">
        <dgm:presLayoutVars>
          <dgm:chPref val="3"/>
        </dgm:presLayoutVars>
      </dgm:prSet>
      <dgm:spPr/>
    </dgm:pt>
    <dgm:pt modelId="{2DBA8B48-C076-4E56-AB3F-957A8329AA00}" type="pres">
      <dgm:prSet presAssocID="{94D6652F-F3E5-4EB9-B2F5-12AC83E20A78}" presName="rootConnector" presStyleLbl="node4" presStyleIdx="0" presStyleCnt="1"/>
      <dgm:spPr/>
    </dgm:pt>
    <dgm:pt modelId="{32DE40AE-701D-4197-8C3E-121359445BDD}" type="pres">
      <dgm:prSet presAssocID="{94D6652F-F3E5-4EB9-B2F5-12AC83E20A78}" presName="hierChild4" presStyleCnt="0"/>
      <dgm:spPr/>
    </dgm:pt>
    <dgm:pt modelId="{96D1FBAD-0E13-484D-AF77-9D56F8E7D4F5}" type="pres">
      <dgm:prSet presAssocID="{94D6652F-F3E5-4EB9-B2F5-12AC83E20A78}" presName="hierChild5" presStyleCnt="0"/>
      <dgm:spPr/>
    </dgm:pt>
    <dgm:pt modelId="{BE08B60E-EAD8-4794-ABD9-00C820DAA91E}" type="pres">
      <dgm:prSet presAssocID="{2BDCF661-F8BF-433A-9798-1FDCF9A36C22}" presName="hierChild5" presStyleCnt="0"/>
      <dgm:spPr/>
    </dgm:pt>
    <dgm:pt modelId="{0E700BB9-EE75-4DE1-AAB5-F35E2DEC0175}" type="pres">
      <dgm:prSet presAssocID="{386F5066-EF5B-4E3C-9D6A-3FE0AFA36488}" presName="hierChild5" presStyleCnt="0"/>
      <dgm:spPr/>
    </dgm:pt>
    <dgm:pt modelId="{DB1BD6F1-D5F7-4784-85A7-B6F3AC6135EB}" type="pres">
      <dgm:prSet presAssocID="{FED9D845-8298-4C1B-9902-C6B73B68DD8C}" presName="hierChild3" presStyleCnt="0"/>
      <dgm:spPr/>
    </dgm:pt>
    <dgm:pt modelId="{9B0759F4-8C53-4603-B179-311559E56697}" type="pres">
      <dgm:prSet presAssocID="{8B85BAC0-3A30-40D0-8DDF-CAC8CF4B3EDE}" presName="Name111" presStyleLbl="parChTrans1D2" presStyleIdx="6" presStyleCnt="7"/>
      <dgm:spPr/>
    </dgm:pt>
    <dgm:pt modelId="{78CDE456-D92D-4D7E-8C6E-D7C20EC4493D}" type="pres">
      <dgm:prSet presAssocID="{3875422E-CE92-407F-A26A-76620F83FCEE}" presName="hierRoot3" presStyleCnt="0">
        <dgm:presLayoutVars>
          <dgm:hierBranch val="init"/>
        </dgm:presLayoutVars>
      </dgm:prSet>
      <dgm:spPr/>
    </dgm:pt>
    <dgm:pt modelId="{FD42D83B-9BEB-4C1E-8393-0DA2DB161FE2}" type="pres">
      <dgm:prSet presAssocID="{3875422E-CE92-407F-A26A-76620F83FCEE}" presName="rootComposite3" presStyleCnt="0"/>
      <dgm:spPr/>
    </dgm:pt>
    <dgm:pt modelId="{D4735E3D-D512-4F21-9A89-E9685B691DB8}" type="pres">
      <dgm:prSet presAssocID="{3875422E-CE92-407F-A26A-76620F83FCEE}" presName="rootText3" presStyleLbl="asst1" presStyleIdx="0" presStyleCnt="1" custScaleX="102196">
        <dgm:presLayoutVars>
          <dgm:chPref val="3"/>
        </dgm:presLayoutVars>
      </dgm:prSet>
      <dgm:spPr/>
    </dgm:pt>
    <dgm:pt modelId="{D1F2A796-EE89-4504-9943-49CE6F0A951C}" type="pres">
      <dgm:prSet presAssocID="{3875422E-CE92-407F-A26A-76620F83FCEE}" presName="rootConnector3" presStyleLbl="asst1" presStyleIdx="0" presStyleCnt="1"/>
      <dgm:spPr/>
    </dgm:pt>
    <dgm:pt modelId="{007B2CAE-E1EA-4876-8661-9B17584D5E37}" type="pres">
      <dgm:prSet presAssocID="{3875422E-CE92-407F-A26A-76620F83FCEE}" presName="hierChild6" presStyleCnt="0"/>
      <dgm:spPr/>
    </dgm:pt>
    <dgm:pt modelId="{501AE783-CE13-4411-9090-1F701A327788}" type="pres">
      <dgm:prSet presAssocID="{3875422E-CE92-407F-A26A-76620F83FCEE}" presName="hierChild7" presStyleCnt="0"/>
      <dgm:spPr/>
    </dgm:pt>
  </dgm:ptLst>
  <dgm:cxnLst>
    <dgm:cxn modelId="{F44ACB02-8BAB-417F-ADC5-15B16395A000}" type="presOf" srcId="{5F50A3B4-1540-417A-A9D5-CE630C08964D}" destId="{776A5F68-D0BF-4014-AF30-525DC9F13EAC}" srcOrd="0" destOrd="0" presId="urn:microsoft.com/office/officeart/2005/8/layout/orgChart1"/>
    <dgm:cxn modelId="{A8131008-95E6-4251-95DC-68D5AED6006C}" type="presOf" srcId="{5A70D5F7-9E21-40C9-AF74-D881970DCC25}" destId="{105850DA-18A1-4500-BA76-374313B59D5D}" srcOrd="1" destOrd="0" presId="urn:microsoft.com/office/officeart/2005/8/layout/orgChart1"/>
    <dgm:cxn modelId="{5E0FEC0A-25AC-4666-9F37-51BBCA4D2CE1}" type="presOf" srcId="{46CF1B62-5504-4C0C-AF59-AB8049EAC999}" destId="{722761E9-DF73-41A6-B13F-C78FC885A76D}" srcOrd="1" destOrd="0" presId="urn:microsoft.com/office/officeart/2005/8/layout/orgChart1"/>
    <dgm:cxn modelId="{AE96D90E-7A28-4042-9587-08773FAD5405}" type="presOf" srcId="{94D6652F-F3E5-4EB9-B2F5-12AC83E20A78}" destId="{CD6FCCBC-0DC7-4BB6-83E5-D73F386AD085}" srcOrd="0" destOrd="0" presId="urn:microsoft.com/office/officeart/2005/8/layout/orgChart1"/>
    <dgm:cxn modelId="{FB3D0411-0089-4C1A-90A1-C7A8B621E7A0}" srcId="{386F5066-EF5B-4E3C-9D6A-3FE0AFA36488}" destId="{46CF1B62-5504-4C0C-AF59-AB8049EAC999}" srcOrd="0" destOrd="0" parTransId="{6C937E4F-297A-4DA6-AF66-39CD77508525}" sibTransId="{08EEEF78-33D7-4F08-BBD5-B469ED59A341}"/>
    <dgm:cxn modelId="{831B2412-CACB-4D0C-8370-3F7CE22190D0}" type="presOf" srcId="{CEB889D6-5DBC-4D6D-8A61-57B8185C7334}" destId="{E2A48E01-6F38-486D-ADC6-CC05551AC9C0}" srcOrd="0" destOrd="0" presId="urn:microsoft.com/office/officeart/2005/8/layout/orgChart1"/>
    <dgm:cxn modelId="{EDD1A115-AC5A-43FA-A392-68C0794C1102}" type="presOf" srcId="{2BDCF661-F8BF-433A-9798-1FDCF9A36C22}" destId="{E484878D-E919-4F44-B32C-11531B6743EC}" srcOrd="0" destOrd="0" presId="urn:microsoft.com/office/officeart/2005/8/layout/orgChart1"/>
    <dgm:cxn modelId="{B26F9616-8297-4262-8FBE-2F1E6FDB3D62}" type="presOf" srcId="{FED9D845-8298-4C1B-9902-C6B73B68DD8C}" destId="{21F9715E-008B-42F0-A10A-0B9AE946720E}" srcOrd="0" destOrd="0" presId="urn:microsoft.com/office/officeart/2005/8/layout/orgChart1"/>
    <dgm:cxn modelId="{9F3FE716-1532-41AF-A81C-1B757524C6BA}" type="presOf" srcId="{4E8C98FD-731A-49A4-A399-713879E52A6D}" destId="{0BA4C09C-4031-487A-A9E8-07D667AA0B25}" srcOrd="1" destOrd="0" presId="urn:microsoft.com/office/officeart/2005/8/layout/orgChart1"/>
    <dgm:cxn modelId="{A7B5A017-78FC-4D34-AEC1-E5BEFDF77422}" type="presOf" srcId="{8402DDCA-0712-420B-9FC5-8C4A4EDFD65B}" destId="{E25B76B6-1066-426C-BC43-0F9B3FF5F165}" srcOrd="0" destOrd="0" presId="urn:microsoft.com/office/officeart/2005/8/layout/orgChart1"/>
    <dgm:cxn modelId="{418C0E1F-E54C-47F4-9362-09C2ABD6501E}" type="presOf" srcId="{94D6652F-F3E5-4EB9-B2F5-12AC83E20A78}" destId="{2DBA8B48-C076-4E56-AB3F-957A8329AA00}" srcOrd="1" destOrd="0" presId="urn:microsoft.com/office/officeart/2005/8/layout/orgChart1"/>
    <dgm:cxn modelId="{FE95D71F-D0A2-4ED9-9DA4-49D4BAF0D98B}" srcId="{FED9D845-8298-4C1B-9902-C6B73B68DD8C}" destId="{386F5066-EF5B-4E3C-9D6A-3FE0AFA36488}" srcOrd="6" destOrd="0" parTransId="{27EA7E98-6CAD-407E-9690-6F769E0013D3}" sibTransId="{DF9E7C41-148A-4D7D-9EFA-58E3513C0136}"/>
    <dgm:cxn modelId="{D14E1527-17C8-4F8A-BF81-9DAF8F599879}" type="presOf" srcId="{8402DDCA-0712-420B-9FC5-8C4A4EDFD65B}" destId="{8F29627B-F5C0-47E7-A30B-01C017F4FAB6}" srcOrd="1" destOrd="0" presId="urn:microsoft.com/office/officeart/2005/8/layout/orgChart1"/>
    <dgm:cxn modelId="{11C80829-450C-4101-8836-D6808520F773}" srcId="{FED9D845-8298-4C1B-9902-C6B73B68DD8C}" destId="{3875422E-CE92-407F-A26A-76620F83FCEE}" srcOrd="0" destOrd="0" parTransId="{8B85BAC0-3A30-40D0-8DDF-CAC8CF4B3EDE}" sibTransId="{BECCBC1B-4D1B-4A2C-964E-030B95D98CBB}"/>
    <dgm:cxn modelId="{26ACCA2C-5BEE-4956-98D5-49F6343DCB28}" type="presOf" srcId="{386F5066-EF5B-4E3C-9D6A-3FE0AFA36488}" destId="{1078C436-B2A7-4C23-AACD-547C4EC60EDA}" srcOrd="1" destOrd="0" presId="urn:microsoft.com/office/officeart/2005/8/layout/orgChart1"/>
    <dgm:cxn modelId="{A8DF8330-8D95-4C67-8301-3CF3C9F4682E}" type="presOf" srcId="{46CF1B62-5504-4C0C-AF59-AB8049EAC999}" destId="{B5779BB9-7F63-4B27-8708-E60781E6C00F}" srcOrd="0" destOrd="0" presId="urn:microsoft.com/office/officeart/2005/8/layout/orgChart1"/>
    <dgm:cxn modelId="{DCC9D837-5FA2-401C-95D3-1BC70FD7AD95}" type="presOf" srcId="{E2A3F2CD-CF46-4C8F-9227-87E2EFEB4903}" destId="{A16CCD4F-A841-4B4C-A188-800C8D50533D}" srcOrd="1" destOrd="0" presId="urn:microsoft.com/office/officeart/2005/8/layout/orgChart1"/>
    <dgm:cxn modelId="{944AEC38-3860-4865-A18F-03FE85CFE979}" type="presOf" srcId="{B8E5C814-B86C-4F5D-9746-6EB2CEAD7003}" destId="{668D1F6E-23F7-48BC-B3F4-8AF9A15705EF}" srcOrd="1" destOrd="0" presId="urn:microsoft.com/office/officeart/2005/8/layout/orgChart1"/>
    <dgm:cxn modelId="{3BAA133F-A76B-4B6C-B06D-AF2D225E3CF4}" type="presOf" srcId="{7AB04AE8-28AC-4129-AD10-572A42CE4836}" destId="{C798F25B-BF9F-4C3B-9A85-B97A6ACAFE0D}" srcOrd="1" destOrd="0" presId="urn:microsoft.com/office/officeart/2005/8/layout/orgChart1"/>
    <dgm:cxn modelId="{2A2FD45E-B969-4272-9DB6-34A11C4EEB05}" srcId="{F5739C99-F0CB-46E9-9A05-88F56678EE44}" destId="{5A70D5F7-9E21-40C9-AF74-D881970DCC25}" srcOrd="0" destOrd="0" parTransId="{23FAF71D-85A0-41BD-87D2-AFAAFA7BDB96}" sibTransId="{AD749E71-41E6-439B-9682-00C002649882}"/>
    <dgm:cxn modelId="{A8703760-43CE-4AD3-A896-9335F9785663}" srcId="{FED9D845-8298-4C1B-9902-C6B73B68DD8C}" destId="{30AA71B7-BEB5-48CF-AC43-C7B4BCFD6E62}" srcOrd="4" destOrd="0" parTransId="{F96FC005-2C8C-41C9-84B6-1B47B369466B}" sibTransId="{D15D5CA9-5C2B-4E85-B58F-2CB2232D0A8B}"/>
    <dgm:cxn modelId="{2F45E760-886B-41A6-8713-066732BAF57C}" type="presOf" srcId="{8B85BAC0-3A30-40D0-8DDF-CAC8CF4B3EDE}" destId="{9B0759F4-8C53-4603-B179-311559E56697}" srcOrd="0" destOrd="0" presId="urn:microsoft.com/office/officeart/2005/8/layout/orgChart1"/>
    <dgm:cxn modelId="{30E3EA61-0693-43E2-9E5E-B6899B8F7121}" type="presOf" srcId="{27EA7E98-6CAD-407E-9690-6F769E0013D3}" destId="{BCF3E736-E18B-4CE3-B7D7-28C4DF91C70F}" srcOrd="0" destOrd="0" presId="urn:microsoft.com/office/officeart/2005/8/layout/orgChart1"/>
    <dgm:cxn modelId="{12FF1944-5B09-448E-B791-14F30521D6EA}" type="presOf" srcId="{42439E16-84F6-4DBF-BEA3-3112DBA701C3}" destId="{BBC4DE8A-6A5B-438A-8DDD-0E0ECBD859F0}" srcOrd="0" destOrd="0" presId="urn:microsoft.com/office/officeart/2005/8/layout/orgChart1"/>
    <dgm:cxn modelId="{C5F0FF64-9373-47A8-BE27-0A9902ACE699}" type="presOf" srcId="{7AB04AE8-28AC-4129-AD10-572A42CE4836}" destId="{7E41F188-1E6D-422D-BC3F-895E5D321CBE}" srcOrd="0" destOrd="0" presId="urn:microsoft.com/office/officeart/2005/8/layout/orgChart1"/>
    <dgm:cxn modelId="{25D81F45-A05A-428A-9C70-F45B4442B69C}" srcId="{386F5066-EF5B-4E3C-9D6A-3FE0AFA36488}" destId="{8402DDCA-0712-420B-9FC5-8C4A4EDFD65B}" srcOrd="1" destOrd="0" parTransId="{817AB9DE-0930-41F3-B748-78149D6B6710}" sibTransId="{7A416685-0A5A-46A0-9219-FC005098BB4B}"/>
    <dgm:cxn modelId="{E001DF66-6126-4404-AA87-B5F7E3722A92}" type="presOf" srcId="{3875422E-CE92-407F-A26A-76620F83FCEE}" destId="{D1F2A796-EE89-4504-9943-49CE6F0A951C}" srcOrd="1" destOrd="0" presId="urn:microsoft.com/office/officeart/2005/8/layout/orgChart1"/>
    <dgm:cxn modelId="{C085386C-CFC1-4516-9D09-B6F2FC72852F}" srcId="{FED9D845-8298-4C1B-9902-C6B73B68DD8C}" destId="{E2A3F2CD-CF46-4C8F-9227-87E2EFEB4903}" srcOrd="2" destOrd="0" parTransId="{8944B3C3-F933-4E73-9BF0-B6C25A0FC7A5}" sibTransId="{E47BC361-6C31-486E-8D41-8BC152030F66}"/>
    <dgm:cxn modelId="{7B35926C-D26A-40A0-ADA8-99683DEB722F}" type="presOf" srcId="{30AA71B7-BEB5-48CF-AC43-C7B4BCFD6E62}" destId="{06A4B31A-DCA8-483F-A22E-2D85CE7DF44D}" srcOrd="0" destOrd="0" presId="urn:microsoft.com/office/officeart/2005/8/layout/orgChart1"/>
    <dgm:cxn modelId="{496C6C54-170E-4942-83FA-DB234A02B3E6}" srcId="{E18B4106-795E-4066-9250-57F23141301B}" destId="{7AB04AE8-28AC-4129-AD10-572A42CE4836}" srcOrd="1" destOrd="0" parTransId="{42439E16-84F6-4DBF-BEA3-3112DBA701C3}" sibTransId="{0E79E686-57E7-4F65-9002-D0E960915178}"/>
    <dgm:cxn modelId="{A494FB56-06FF-4A6F-80ED-86D028ABE55B}" type="presOf" srcId="{E2A3F2CD-CF46-4C8F-9227-87E2EFEB4903}" destId="{117641E8-E943-4CFF-8F53-E6C75E5BC3D8}" srcOrd="0" destOrd="0" presId="urn:microsoft.com/office/officeart/2005/8/layout/orgChart1"/>
    <dgm:cxn modelId="{1AFFD477-8DAF-4B51-B83A-4E39D36C7469}" srcId="{0B742487-8CA6-46A5-8F12-FD1FF7472070}" destId="{FED9D845-8298-4C1B-9902-C6B73B68DD8C}" srcOrd="0" destOrd="0" parTransId="{C8A2CA16-7899-4C85-BEAA-B121869D2F31}" sibTransId="{93848ABF-B61F-43BF-9AF3-4AEB15DF5476}"/>
    <dgm:cxn modelId="{60BFB878-5B3A-43F1-B89C-FA546509A409}" type="presOf" srcId="{817AB9DE-0930-41F3-B748-78149D6B6710}" destId="{F028F083-3F53-49E6-8C3E-6130A5A6A183}" srcOrd="0" destOrd="0" presId="urn:microsoft.com/office/officeart/2005/8/layout/orgChart1"/>
    <dgm:cxn modelId="{61994979-7AAB-404A-835B-9C0E6F375894}" type="presOf" srcId="{E18B4106-795E-4066-9250-57F23141301B}" destId="{04E8ABAE-5079-47DF-9A83-7160A1BFC1AB}" srcOrd="1" destOrd="0" presId="urn:microsoft.com/office/officeart/2005/8/layout/orgChart1"/>
    <dgm:cxn modelId="{0AA99E59-63B9-493D-A141-C62414059D96}" srcId="{E18B4106-795E-4066-9250-57F23141301B}" destId="{4E8C98FD-731A-49A4-A399-713879E52A6D}" srcOrd="0" destOrd="0" parTransId="{7630782B-94D3-4D9F-B6EA-906B9F1FE254}" sibTransId="{8B452412-E749-43A0-87A0-A7D634FC7AC5}"/>
    <dgm:cxn modelId="{7B67D859-70E9-411F-A570-F41320263169}" srcId="{FED9D845-8298-4C1B-9902-C6B73B68DD8C}" destId="{B8E5C814-B86C-4F5D-9746-6EB2CEAD7003}" srcOrd="3" destOrd="0" parTransId="{6834BBED-3A14-4B95-9AC8-3A3DBFC7B1CB}" sibTransId="{B99C9D24-EF57-4AA9-AAB5-5031228A0360}"/>
    <dgm:cxn modelId="{9978EE7E-3D78-425D-B2D8-2655B06295AC}" type="presOf" srcId="{23FAF71D-85A0-41BD-87D2-AFAAFA7BDB96}" destId="{026219E9-3DC5-4A6C-8193-F0F9466237AF}" srcOrd="0" destOrd="0" presId="urn:microsoft.com/office/officeart/2005/8/layout/orgChart1"/>
    <dgm:cxn modelId="{D9636684-7606-40A3-8D09-7D47F38505C3}" type="presOf" srcId="{5A70D5F7-9E21-40C9-AF74-D881970DCC25}" destId="{0622536E-CB7E-4E7B-9FDB-699921E495FD}" srcOrd="0" destOrd="0" presId="urn:microsoft.com/office/officeart/2005/8/layout/orgChart1"/>
    <dgm:cxn modelId="{87833486-7D6F-4561-8679-C6306451CFF0}" type="presOf" srcId="{386F5066-EF5B-4E3C-9D6A-3FE0AFA36488}" destId="{6866318A-296B-46BB-94EF-646CBA6F87D0}" srcOrd="0" destOrd="0" presId="urn:microsoft.com/office/officeart/2005/8/layout/orgChart1"/>
    <dgm:cxn modelId="{1CE99E8B-15C3-4A9F-BF2D-63B4D9EE1F1D}" srcId="{2BDCF661-F8BF-433A-9798-1FDCF9A36C22}" destId="{94D6652F-F3E5-4EB9-B2F5-12AC83E20A78}" srcOrd="0" destOrd="0" parTransId="{573F58E5-761C-4DB9-88AD-D4341A735E31}" sibTransId="{6DC81629-797A-4897-A39B-F778E2E50C7E}"/>
    <dgm:cxn modelId="{AB704B8E-0C53-4174-B871-492EA276D3A9}" type="presOf" srcId="{FED9D845-8298-4C1B-9902-C6B73B68DD8C}" destId="{7B0F069F-6B44-456D-A644-5CBA87C66671}" srcOrd="1" destOrd="0" presId="urn:microsoft.com/office/officeart/2005/8/layout/orgChart1"/>
    <dgm:cxn modelId="{2861E990-61E8-418B-8DD5-745A1473EFA0}" type="presOf" srcId="{3875422E-CE92-407F-A26A-76620F83FCEE}" destId="{D4735E3D-D512-4F21-9A89-E9685B691DB8}" srcOrd="0" destOrd="0" presId="urn:microsoft.com/office/officeart/2005/8/layout/orgChart1"/>
    <dgm:cxn modelId="{2A0395A0-823C-442C-A5B0-947AC43F9B64}" type="presOf" srcId="{1A188603-4321-4A20-8C7D-8C732F969A7E}" destId="{EF47F92E-05C0-495D-89ED-639FD9CC2171}" srcOrd="0" destOrd="0" presId="urn:microsoft.com/office/officeart/2005/8/layout/orgChart1"/>
    <dgm:cxn modelId="{20761BAD-3CF9-46E4-8EC9-B29578E21051}" type="presOf" srcId="{1A308D9D-C4F2-44EC-A604-5D6C99BF927B}" destId="{3944B984-EFD1-442C-A681-6D0355CE1145}" srcOrd="1" destOrd="0" presId="urn:microsoft.com/office/officeart/2005/8/layout/orgChart1"/>
    <dgm:cxn modelId="{B7A0B7B0-B11E-44FC-A098-C1767A2DF70E}" type="presOf" srcId="{B8E5C814-B86C-4F5D-9746-6EB2CEAD7003}" destId="{D45D7F4E-1950-4438-866B-5A71613307C7}" srcOrd="0" destOrd="0" presId="urn:microsoft.com/office/officeart/2005/8/layout/orgChart1"/>
    <dgm:cxn modelId="{1DB209B3-7D46-494F-A632-C2B0FBD6B00B}" type="presOf" srcId="{3E8F34E6-3FB8-49B3-94F0-0DB3DEB93A1A}" destId="{04903068-A404-46E5-992C-951AA60A7618}" srcOrd="0" destOrd="0" presId="urn:microsoft.com/office/officeart/2005/8/layout/orgChart1"/>
    <dgm:cxn modelId="{2872C6B7-3DDD-4A6A-970A-71E79837FDC1}" srcId="{FED9D845-8298-4C1B-9902-C6B73B68DD8C}" destId="{E18B4106-795E-4066-9250-57F23141301B}" srcOrd="5" destOrd="0" parTransId="{1A188603-4321-4A20-8C7D-8C732F969A7E}" sibTransId="{C71B48E6-B1E7-4D47-973B-BF9745246E01}"/>
    <dgm:cxn modelId="{B1F866B8-44DF-4A65-BF5B-20C2635394B8}" type="presOf" srcId="{F96FC005-2C8C-41C9-84B6-1B47B369466B}" destId="{32D5C631-798E-4492-8713-078F39D58D68}" srcOrd="0" destOrd="0" presId="urn:microsoft.com/office/officeart/2005/8/layout/orgChart1"/>
    <dgm:cxn modelId="{2868E7BA-BB39-4E75-8A54-9B0AF2B596B8}" type="presOf" srcId="{1A308D9D-C4F2-44EC-A604-5D6C99BF927B}" destId="{2B902414-4D51-41DF-BCE0-B00A10D665DE}" srcOrd="0" destOrd="0" presId="urn:microsoft.com/office/officeart/2005/8/layout/orgChart1"/>
    <dgm:cxn modelId="{B13024BF-2CB1-4C4B-8AAF-CDEFB3090BE0}" type="presOf" srcId="{F5739C99-F0CB-46E9-9A05-88F56678EE44}" destId="{27B5EDED-9B3A-4614-8164-AC9F5FEC92F7}" srcOrd="1" destOrd="0" presId="urn:microsoft.com/office/officeart/2005/8/layout/orgChart1"/>
    <dgm:cxn modelId="{BDAB10C2-455B-4FE7-B917-7BE2385E9DB4}" srcId="{FED9D845-8298-4C1B-9902-C6B73B68DD8C}" destId="{F5739C99-F0CB-46E9-9A05-88F56678EE44}" srcOrd="1" destOrd="0" parTransId="{3E8F34E6-3FB8-49B3-94F0-0DB3DEB93A1A}" sibTransId="{3B48F2A2-127E-434E-9A04-524E8BCE554F}"/>
    <dgm:cxn modelId="{D85F93CC-3C3B-45B1-B89A-0476DD9BC2BF}" type="presOf" srcId="{4E8C98FD-731A-49A4-A399-713879E52A6D}" destId="{EE01914F-1C21-4AC5-BED1-18FD6BCE74F6}" srcOrd="0" destOrd="0" presId="urn:microsoft.com/office/officeart/2005/8/layout/orgChart1"/>
    <dgm:cxn modelId="{2357C0CE-7735-4A0C-B22C-25F9EE597C38}" type="presOf" srcId="{2BDCF661-F8BF-433A-9798-1FDCF9A36C22}" destId="{A5EA452A-85FD-4D4F-BF5E-6E7553B44480}" srcOrd="1" destOrd="0" presId="urn:microsoft.com/office/officeart/2005/8/layout/orgChart1"/>
    <dgm:cxn modelId="{067879D7-8802-47C7-B1ED-41D9CBD34D95}" type="presOf" srcId="{F5739C99-F0CB-46E9-9A05-88F56678EE44}" destId="{FC947F4F-EEB7-4715-BCF2-410EFF4D0E1A}" srcOrd="0" destOrd="0" presId="urn:microsoft.com/office/officeart/2005/8/layout/orgChart1"/>
    <dgm:cxn modelId="{3CC320DA-C38E-4B99-95EE-492BD21FD1BE}" type="presOf" srcId="{573F58E5-761C-4DB9-88AD-D4341A735E31}" destId="{C90F6AB1-323C-432A-A993-5689DB2CDC2F}" srcOrd="0" destOrd="0" presId="urn:microsoft.com/office/officeart/2005/8/layout/orgChart1"/>
    <dgm:cxn modelId="{4A1087DB-9367-402A-BC79-3EED60987E2B}" srcId="{B8E5C814-B86C-4F5D-9746-6EB2CEAD7003}" destId="{1A308D9D-C4F2-44EC-A604-5D6C99BF927B}" srcOrd="0" destOrd="0" parTransId="{5F50A3B4-1540-417A-A9D5-CE630C08964D}" sibTransId="{76DBFC21-7EFB-4EB0-BEE5-B07FBCF1E963}"/>
    <dgm:cxn modelId="{3C6C84DC-FBBE-4C30-A989-4E9366AC7074}" type="presOf" srcId="{0B742487-8CA6-46A5-8F12-FD1FF7472070}" destId="{2C07BFAE-945B-4FC5-AAEF-1B68A300AA36}" srcOrd="0" destOrd="0" presId="urn:microsoft.com/office/officeart/2005/8/layout/orgChart1"/>
    <dgm:cxn modelId="{1B555AE4-5B13-4C58-9A52-580E43D6DFBC}" srcId="{386F5066-EF5B-4E3C-9D6A-3FE0AFA36488}" destId="{2BDCF661-F8BF-433A-9798-1FDCF9A36C22}" srcOrd="2" destOrd="0" parTransId="{CEB889D6-5DBC-4D6D-8A61-57B8185C7334}" sibTransId="{FF517911-3AB8-40FF-BC71-593D93F7FA3E}"/>
    <dgm:cxn modelId="{8AA8E6E7-56F1-4987-A30C-ABA0DAD5646B}" type="presOf" srcId="{6C937E4F-297A-4DA6-AF66-39CD77508525}" destId="{C044E9FD-2A0E-4FF5-AACC-B8804A3B009F}" srcOrd="0" destOrd="0" presId="urn:microsoft.com/office/officeart/2005/8/layout/orgChart1"/>
    <dgm:cxn modelId="{751E82E9-9E47-4E6E-8636-9BE3DAF440BA}" type="presOf" srcId="{7630782B-94D3-4D9F-B6EA-906B9F1FE254}" destId="{711C32DA-5CD1-4335-BF25-8BEF063C70E3}" srcOrd="0" destOrd="0" presId="urn:microsoft.com/office/officeart/2005/8/layout/orgChart1"/>
    <dgm:cxn modelId="{39FBC9EA-A7FD-4448-A741-2E2FCFBCDA09}" type="presOf" srcId="{30AA71B7-BEB5-48CF-AC43-C7B4BCFD6E62}" destId="{C2612D28-16DC-4E39-ACC2-8A089CAD72FE}" srcOrd="1" destOrd="0" presId="urn:microsoft.com/office/officeart/2005/8/layout/orgChart1"/>
    <dgm:cxn modelId="{91C2A1EF-471D-4749-929D-D6B3FD487A3D}" type="presOf" srcId="{8944B3C3-F933-4E73-9BF0-B6C25A0FC7A5}" destId="{A1175F2A-5C68-4424-98A6-6D884F0026D1}" srcOrd="0" destOrd="0" presId="urn:microsoft.com/office/officeart/2005/8/layout/orgChart1"/>
    <dgm:cxn modelId="{621723F9-DED3-4ABA-975A-ED0327DA322E}" type="presOf" srcId="{6834BBED-3A14-4B95-9AC8-3A3DBFC7B1CB}" destId="{B49E909F-3DBD-4FCF-85FB-5D80E2023D42}" srcOrd="0" destOrd="0" presId="urn:microsoft.com/office/officeart/2005/8/layout/orgChart1"/>
    <dgm:cxn modelId="{CB7F51FB-3BCC-48C6-978E-CDA05E36EBD4}" type="presOf" srcId="{E18B4106-795E-4066-9250-57F23141301B}" destId="{9F236A0F-378B-481D-B4AD-EBF3492AE25B}" srcOrd="0" destOrd="0" presId="urn:microsoft.com/office/officeart/2005/8/layout/orgChart1"/>
    <dgm:cxn modelId="{8ADE4EDE-06BE-4E45-B845-7E4A0AA68515}" type="presParOf" srcId="{2C07BFAE-945B-4FC5-AAEF-1B68A300AA36}" destId="{63DAEA57-3829-4AFF-B3F2-2A7B50C85CC7}" srcOrd="0" destOrd="0" presId="urn:microsoft.com/office/officeart/2005/8/layout/orgChart1"/>
    <dgm:cxn modelId="{DAAB0854-20D9-4CE3-AB0E-26EEDAACAE23}" type="presParOf" srcId="{63DAEA57-3829-4AFF-B3F2-2A7B50C85CC7}" destId="{0F11D2BB-5D00-440C-BA93-51C82C774CEA}" srcOrd="0" destOrd="0" presId="urn:microsoft.com/office/officeart/2005/8/layout/orgChart1"/>
    <dgm:cxn modelId="{6439675B-4558-4E80-BCCC-A1C370476E9D}" type="presParOf" srcId="{0F11D2BB-5D00-440C-BA93-51C82C774CEA}" destId="{21F9715E-008B-42F0-A10A-0B9AE946720E}" srcOrd="0" destOrd="0" presId="urn:microsoft.com/office/officeart/2005/8/layout/orgChart1"/>
    <dgm:cxn modelId="{B9B0EE70-0533-4165-AF29-4A03878CBAB6}" type="presParOf" srcId="{0F11D2BB-5D00-440C-BA93-51C82C774CEA}" destId="{7B0F069F-6B44-456D-A644-5CBA87C66671}" srcOrd="1" destOrd="0" presId="urn:microsoft.com/office/officeart/2005/8/layout/orgChart1"/>
    <dgm:cxn modelId="{B3C984E3-B73A-487C-B4A0-78C50615FD2D}" type="presParOf" srcId="{63DAEA57-3829-4AFF-B3F2-2A7B50C85CC7}" destId="{25F4324D-1127-46DA-8978-822E6A1EC8E5}" srcOrd="1" destOrd="0" presId="urn:microsoft.com/office/officeart/2005/8/layout/orgChart1"/>
    <dgm:cxn modelId="{B156E686-8D95-42CF-BE0C-25E23B428441}" type="presParOf" srcId="{25F4324D-1127-46DA-8978-822E6A1EC8E5}" destId="{04903068-A404-46E5-992C-951AA60A7618}" srcOrd="0" destOrd="0" presId="urn:microsoft.com/office/officeart/2005/8/layout/orgChart1"/>
    <dgm:cxn modelId="{86AA1A08-4ABA-417C-AF4A-1BBE836B65B0}" type="presParOf" srcId="{25F4324D-1127-46DA-8978-822E6A1EC8E5}" destId="{08605D15-36EB-40E7-8FCA-30EA0EBBF905}" srcOrd="1" destOrd="0" presId="urn:microsoft.com/office/officeart/2005/8/layout/orgChart1"/>
    <dgm:cxn modelId="{3BB4A678-34E9-49A9-8723-DD719C690EB4}" type="presParOf" srcId="{08605D15-36EB-40E7-8FCA-30EA0EBBF905}" destId="{B6431660-B19F-45AE-B5F4-28C6598DD330}" srcOrd="0" destOrd="0" presId="urn:microsoft.com/office/officeart/2005/8/layout/orgChart1"/>
    <dgm:cxn modelId="{A0B382DD-24BA-4D56-B369-87C272D97892}" type="presParOf" srcId="{B6431660-B19F-45AE-B5F4-28C6598DD330}" destId="{FC947F4F-EEB7-4715-BCF2-410EFF4D0E1A}" srcOrd="0" destOrd="0" presId="urn:microsoft.com/office/officeart/2005/8/layout/orgChart1"/>
    <dgm:cxn modelId="{C76E81E4-AF24-4719-9839-BF459D051A79}" type="presParOf" srcId="{B6431660-B19F-45AE-B5F4-28C6598DD330}" destId="{27B5EDED-9B3A-4614-8164-AC9F5FEC92F7}" srcOrd="1" destOrd="0" presId="urn:microsoft.com/office/officeart/2005/8/layout/orgChart1"/>
    <dgm:cxn modelId="{3A18C30C-AACF-4CAC-8D80-03517974DEAE}" type="presParOf" srcId="{08605D15-36EB-40E7-8FCA-30EA0EBBF905}" destId="{65535265-C969-4E61-BF71-20C0734A96CC}" srcOrd="1" destOrd="0" presId="urn:microsoft.com/office/officeart/2005/8/layout/orgChart1"/>
    <dgm:cxn modelId="{69DDDFA5-2643-4B08-BBDC-4836D91889EE}" type="presParOf" srcId="{65535265-C969-4E61-BF71-20C0734A96CC}" destId="{026219E9-3DC5-4A6C-8193-F0F9466237AF}" srcOrd="0" destOrd="0" presId="urn:microsoft.com/office/officeart/2005/8/layout/orgChart1"/>
    <dgm:cxn modelId="{213C3335-867D-4631-B7B7-8B5808ACAC9A}" type="presParOf" srcId="{65535265-C969-4E61-BF71-20C0734A96CC}" destId="{2366E3D5-9F51-4F6E-B93F-5311C2401CCF}" srcOrd="1" destOrd="0" presId="urn:microsoft.com/office/officeart/2005/8/layout/orgChart1"/>
    <dgm:cxn modelId="{AE9A971B-5DC9-4526-871D-660F201E2CF6}" type="presParOf" srcId="{2366E3D5-9F51-4F6E-B93F-5311C2401CCF}" destId="{93F31A1B-5662-40BE-9F5E-57A796A056A4}" srcOrd="0" destOrd="0" presId="urn:microsoft.com/office/officeart/2005/8/layout/orgChart1"/>
    <dgm:cxn modelId="{5FDB99E6-EB80-407A-B843-8C7F128535C2}" type="presParOf" srcId="{93F31A1B-5662-40BE-9F5E-57A796A056A4}" destId="{0622536E-CB7E-4E7B-9FDB-699921E495FD}" srcOrd="0" destOrd="0" presId="urn:microsoft.com/office/officeart/2005/8/layout/orgChart1"/>
    <dgm:cxn modelId="{26E1ACB2-98B5-4130-9F99-287CC61D7990}" type="presParOf" srcId="{93F31A1B-5662-40BE-9F5E-57A796A056A4}" destId="{105850DA-18A1-4500-BA76-374313B59D5D}" srcOrd="1" destOrd="0" presId="urn:microsoft.com/office/officeart/2005/8/layout/orgChart1"/>
    <dgm:cxn modelId="{81904AC6-DE9D-4E88-B72D-8BD4686815C6}" type="presParOf" srcId="{2366E3D5-9F51-4F6E-B93F-5311C2401CCF}" destId="{90F2FB4A-E802-4657-924D-5DED5E5EBAED}" srcOrd="1" destOrd="0" presId="urn:microsoft.com/office/officeart/2005/8/layout/orgChart1"/>
    <dgm:cxn modelId="{54E29353-7899-4141-86CD-99B6D8952A46}" type="presParOf" srcId="{2366E3D5-9F51-4F6E-B93F-5311C2401CCF}" destId="{DA626B70-FDD3-4B5C-B4D8-A34A473704A3}" srcOrd="2" destOrd="0" presId="urn:microsoft.com/office/officeart/2005/8/layout/orgChart1"/>
    <dgm:cxn modelId="{A1B7A23A-36D8-44EA-9BC6-EC414230B0AF}" type="presParOf" srcId="{08605D15-36EB-40E7-8FCA-30EA0EBBF905}" destId="{FECFC356-DC59-4AC6-BBB9-41672B6AF786}" srcOrd="2" destOrd="0" presId="urn:microsoft.com/office/officeart/2005/8/layout/orgChart1"/>
    <dgm:cxn modelId="{BCB76045-404E-4B09-B67A-E5CE875CAC05}" type="presParOf" srcId="{25F4324D-1127-46DA-8978-822E6A1EC8E5}" destId="{A1175F2A-5C68-4424-98A6-6D884F0026D1}" srcOrd="2" destOrd="0" presId="urn:microsoft.com/office/officeart/2005/8/layout/orgChart1"/>
    <dgm:cxn modelId="{F88652A9-590D-44E7-95E2-4990192CD152}" type="presParOf" srcId="{25F4324D-1127-46DA-8978-822E6A1EC8E5}" destId="{78548C92-6B63-43B3-84AC-2F7563CF620F}" srcOrd="3" destOrd="0" presId="urn:microsoft.com/office/officeart/2005/8/layout/orgChart1"/>
    <dgm:cxn modelId="{84DB7CAC-18C1-443A-8408-EB9EDF92BDCD}" type="presParOf" srcId="{78548C92-6B63-43B3-84AC-2F7563CF620F}" destId="{57B30486-508A-488F-8BA8-597338A1B46E}" srcOrd="0" destOrd="0" presId="urn:microsoft.com/office/officeart/2005/8/layout/orgChart1"/>
    <dgm:cxn modelId="{F2193300-A96B-4C00-A5BA-6EBBE0707E79}" type="presParOf" srcId="{57B30486-508A-488F-8BA8-597338A1B46E}" destId="{117641E8-E943-4CFF-8F53-E6C75E5BC3D8}" srcOrd="0" destOrd="0" presId="urn:microsoft.com/office/officeart/2005/8/layout/orgChart1"/>
    <dgm:cxn modelId="{C4D52786-8946-405D-9BCE-9A2A1B1EF1C8}" type="presParOf" srcId="{57B30486-508A-488F-8BA8-597338A1B46E}" destId="{A16CCD4F-A841-4B4C-A188-800C8D50533D}" srcOrd="1" destOrd="0" presId="urn:microsoft.com/office/officeart/2005/8/layout/orgChart1"/>
    <dgm:cxn modelId="{4F54F849-C059-428B-B817-4187DAC661D3}" type="presParOf" srcId="{78548C92-6B63-43B3-84AC-2F7563CF620F}" destId="{EFDB81B2-33BF-4C81-AEF8-7A4CA13CE3DC}" srcOrd="1" destOrd="0" presId="urn:microsoft.com/office/officeart/2005/8/layout/orgChart1"/>
    <dgm:cxn modelId="{A1BD7419-1803-405B-9C4D-47EE485A5E10}" type="presParOf" srcId="{78548C92-6B63-43B3-84AC-2F7563CF620F}" destId="{051D1314-10CF-46C8-9B48-49D9945D13C3}" srcOrd="2" destOrd="0" presId="urn:microsoft.com/office/officeart/2005/8/layout/orgChart1"/>
    <dgm:cxn modelId="{9176516F-4ACC-4D8F-9823-3F707A09E291}" type="presParOf" srcId="{25F4324D-1127-46DA-8978-822E6A1EC8E5}" destId="{B49E909F-3DBD-4FCF-85FB-5D80E2023D42}" srcOrd="4" destOrd="0" presId="urn:microsoft.com/office/officeart/2005/8/layout/orgChart1"/>
    <dgm:cxn modelId="{F0B23686-1F96-4F20-A6C9-3170679D5C96}" type="presParOf" srcId="{25F4324D-1127-46DA-8978-822E6A1EC8E5}" destId="{4EEC7FCB-0630-4B69-AEEE-E4F9CB4E6A41}" srcOrd="5" destOrd="0" presId="urn:microsoft.com/office/officeart/2005/8/layout/orgChart1"/>
    <dgm:cxn modelId="{15D1009C-E261-4CE6-B943-FC54CBAA9F95}" type="presParOf" srcId="{4EEC7FCB-0630-4B69-AEEE-E4F9CB4E6A41}" destId="{1EED3FA8-1EDE-4FCD-B165-58869DB5C668}" srcOrd="0" destOrd="0" presId="urn:microsoft.com/office/officeart/2005/8/layout/orgChart1"/>
    <dgm:cxn modelId="{0CF58039-3AD6-41F7-AFA7-A5C91B7EF23C}" type="presParOf" srcId="{1EED3FA8-1EDE-4FCD-B165-58869DB5C668}" destId="{D45D7F4E-1950-4438-866B-5A71613307C7}" srcOrd="0" destOrd="0" presId="urn:microsoft.com/office/officeart/2005/8/layout/orgChart1"/>
    <dgm:cxn modelId="{AAC31BE4-F507-43A9-9012-5069CC0B5A1D}" type="presParOf" srcId="{1EED3FA8-1EDE-4FCD-B165-58869DB5C668}" destId="{668D1F6E-23F7-48BC-B3F4-8AF9A15705EF}" srcOrd="1" destOrd="0" presId="urn:microsoft.com/office/officeart/2005/8/layout/orgChart1"/>
    <dgm:cxn modelId="{8E6CA3CB-5FBA-41CF-AC85-B3723DC19F77}" type="presParOf" srcId="{4EEC7FCB-0630-4B69-AEEE-E4F9CB4E6A41}" destId="{364213C6-B225-4E49-87C7-7187E633DC77}" srcOrd="1" destOrd="0" presId="urn:microsoft.com/office/officeart/2005/8/layout/orgChart1"/>
    <dgm:cxn modelId="{72C11CAA-9A55-4CAE-923D-F31F6548D6C9}" type="presParOf" srcId="{364213C6-B225-4E49-87C7-7187E633DC77}" destId="{776A5F68-D0BF-4014-AF30-525DC9F13EAC}" srcOrd="0" destOrd="0" presId="urn:microsoft.com/office/officeart/2005/8/layout/orgChart1"/>
    <dgm:cxn modelId="{61009FFD-C28B-48E4-A942-08A4CCD1DEDC}" type="presParOf" srcId="{364213C6-B225-4E49-87C7-7187E633DC77}" destId="{7E620624-2FD4-4D1A-85F2-8CA574606A11}" srcOrd="1" destOrd="0" presId="urn:microsoft.com/office/officeart/2005/8/layout/orgChart1"/>
    <dgm:cxn modelId="{2B849658-D444-44FF-9402-88CDFA69E735}" type="presParOf" srcId="{7E620624-2FD4-4D1A-85F2-8CA574606A11}" destId="{35C3E201-D7A0-4D63-B277-5800867B1F45}" srcOrd="0" destOrd="0" presId="urn:microsoft.com/office/officeart/2005/8/layout/orgChart1"/>
    <dgm:cxn modelId="{93DA8C9D-FB71-43A2-A063-3F6DCCAC7B90}" type="presParOf" srcId="{35C3E201-D7A0-4D63-B277-5800867B1F45}" destId="{2B902414-4D51-41DF-BCE0-B00A10D665DE}" srcOrd="0" destOrd="0" presId="urn:microsoft.com/office/officeart/2005/8/layout/orgChart1"/>
    <dgm:cxn modelId="{7A24ACDB-2712-40F5-9045-C232EF453750}" type="presParOf" srcId="{35C3E201-D7A0-4D63-B277-5800867B1F45}" destId="{3944B984-EFD1-442C-A681-6D0355CE1145}" srcOrd="1" destOrd="0" presId="urn:microsoft.com/office/officeart/2005/8/layout/orgChart1"/>
    <dgm:cxn modelId="{80658256-5D78-44A0-9C52-B13BE4F75AFE}" type="presParOf" srcId="{7E620624-2FD4-4D1A-85F2-8CA574606A11}" destId="{6E607108-00A2-4596-B3FF-4352DF0C5284}" srcOrd="1" destOrd="0" presId="urn:microsoft.com/office/officeart/2005/8/layout/orgChart1"/>
    <dgm:cxn modelId="{4CE6F1D8-756F-4E49-A9AA-9267456F16AC}" type="presParOf" srcId="{7E620624-2FD4-4D1A-85F2-8CA574606A11}" destId="{313450CA-30D6-4AAF-BE26-F57F826BD49A}" srcOrd="2" destOrd="0" presId="urn:microsoft.com/office/officeart/2005/8/layout/orgChart1"/>
    <dgm:cxn modelId="{7FEE6BEF-593C-4C0B-B224-B8FD3C48BF1C}" type="presParOf" srcId="{4EEC7FCB-0630-4B69-AEEE-E4F9CB4E6A41}" destId="{226AC8A9-2F26-43BA-9407-377D3FE658A3}" srcOrd="2" destOrd="0" presId="urn:microsoft.com/office/officeart/2005/8/layout/orgChart1"/>
    <dgm:cxn modelId="{786EBEE4-A5DA-49A3-A5A6-574115F54D88}" type="presParOf" srcId="{25F4324D-1127-46DA-8978-822E6A1EC8E5}" destId="{32D5C631-798E-4492-8713-078F39D58D68}" srcOrd="6" destOrd="0" presId="urn:microsoft.com/office/officeart/2005/8/layout/orgChart1"/>
    <dgm:cxn modelId="{13CDB9D4-E289-43AA-A481-A71C5A1148CA}" type="presParOf" srcId="{25F4324D-1127-46DA-8978-822E6A1EC8E5}" destId="{4150DEB0-18E7-4E15-B903-23703E872EFB}" srcOrd="7" destOrd="0" presId="urn:microsoft.com/office/officeart/2005/8/layout/orgChart1"/>
    <dgm:cxn modelId="{F5A5A453-C6AB-40DC-9440-74FC647AC7DA}" type="presParOf" srcId="{4150DEB0-18E7-4E15-B903-23703E872EFB}" destId="{D1553E02-EFBC-4855-BD04-8A90533CC368}" srcOrd="0" destOrd="0" presId="urn:microsoft.com/office/officeart/2005/8/layout/orgChart1"/>
    <dgm:cxn modelId="{693C7BEE-02AA-44E8-BC44-D215C35B220F}" type="presParOf" srcId="{D1553E02-EFBC-4855-BD04-8A90533CC368}" destId="{06A4B31A-DCA8-483F-A22E-2D85CE7DF44D}" srcOrd="0" destOrd="0" presId="urn:microsoft.com/office/officeart/2005/8/layout/orgChart1"/>
    <dgm:cxn modelId="{2F48CC9A-BC69-4445-81B9-1121FF8CBE89}" type="presParOf" srcId="{D1553E02-EFBC-4855-BD04-8A90533CC368}" destId="{C2612D28-16DC-4E39-ACC2-8A089CAD72FE}" srcOrd="1" destOrd="0" presId="urn:microsoft.com/office/officeart/2005/8/layout/orgChart1"/>
    <dgm:cxn modelId="{B50BDC37-10D1-4BCB-93AB-719C555BC7B9}" type="presParOf" srcId="{4150DEB0-18E7-4E15-B903-23703E872EFB}" destId="{BBFDCF2E-1E39-4924-B0F3-7CE088003E7B}" srcOrd="1" destOrd="0" presId="urn:microsoft.com/office/officeart/2005/8/layout/orgChart1"/>
    <dgm:cxn modelId="{442F621B-AB0D-4C66-AB37-F72C79C785A9}" type="presParOf" srcId="{4150DEB0-18E7-4E15-B903-23703E872EFB}" destId="{8B518D3F-6083-4B50-9033-D0199DEA3854}" srcOrd="2" destOrd="0" presId="urn:microsoft.com/office/officeart/2005/8/layout/orgChart1"/>
    <dgm:cxn modelId="{67C2C21F-72E3-48BA-BB25-DD0E595773A3}" type="presParOf" srcId="{25F4324D-1127-46DA-8978-822E6A1EC8E5}" destId="{EF47F92E-05C0-495D-89ED-639FD9CC2171}" srcOrd="8" destOrd="0" presId="urn:microsoft.com/office/officeart/2005/8/layout/orgChart1"/>
    <dgm:cxn modelId="{A64EF480-09D3-4B24-9F81-D0B7502DE8FC}" type="presParOf" srcId="{25F4324D-1127-46DA-8978-822E6A1EC8E5}" destId="{F66E8DFD-FDAF-46EE-B14C-83AB0060996A}" srcOrd="9" destOrd="0" presId="urn:microsoft.com/office/officeart/2005/8/layout/orgChart1"/>
    <dgm:cxn modelId="{956A7A16-2B0E-4C3D-846D-FF52C9C37D43}" type="presParOf" srcId="{F66E8DFD-FDAF-46EE-B14C-83AB0060996A}" destId="{F54E6C6C-95A2-4BD9-8AFA-D64EDD4573F1}" srcOrd="0" destOrd="0" presId="urn:microsoft.com/office/officeart/2005/8/layout/orgChart1"/>
    <dgm:cxn modelId="{5B05B6D4-1126-4820-9926-8A0CBBB5760B}" type="presParOf" srcId="{F54E6C6C-95A2-4BD9-8AFA-D64EDD4573F1}" destId="{9F236A0F-378B-481D-B4AD-EBF3492AE25B}" srcOrd="0" destOrd="0" presId="urn:microsoft.com/office/officeart/2005/8/layout/orgChart1"/>
    <dgm:cxn modelId="{8E08C84F-301B-468A-84EE-260F5F5AAE43}" type="presParOf" srcId="{F54E6C6C-95A2-4BD9-8AFA-D64EDD4573F1}" destId="{04E8ABAE-5079-47DF-9A83-7160A1BFC1AB}" srcOrd="1" destOrd="0" presId="urn:microsoft.com/office/officeart/2005/8/layout/orgChart1"/>
    <dgm:cxn modelId="{06B569BF-5163-4B2D-A0B6-53D0A4371A59}" type="presParOf" srcId="{F66E8DFD-FDAF-46EE-B14C-83AB0060996A}" destId="{55656C03-B684-4BC6-A96F-B51502225282}" srcOrd="1" destOrd="0" presId="urn:microsoft.com/office/officeart/2005/8/layout/orgChart1"/>
    <dgm:cxn modelId="{16DFF68B-DB31-4503-8DC7-830EA0807C53}" type="presParOf" srcId="{55656C03-B684-4BC6-A96F-B51502225282}" destId="{711C32DA-5CD1-4335-BF25-8BEF063C70E3}" srcOrd="0" destOrd="0" presId="urn:microsoft.com/office/officeart/2005/8/layout/orgChart1"/>
    <dgm:cxn modelId="{AA5CF2FE-AD34-44FB-8E2C-6A4DD262AB37}" type="presParOf" srcId="{55656C03-B684-4BC6-A96F-B51502225282}" destId="{69CD171A-D848-4D77-B3B7-3F14A9B9055E}" srcOrd="1" destOrd="0" presId="urn:microsoft.com/office/officeart/2005/8/layout/orgChart1"/>
    <dgm:cxn modelId="{A8AEE6C8-1DB9-4D26-88D5-BC2E40372017}" type="presParOf" srcId="{69CD171A-D848-4D77-B3B7-3F14A9B9055E}" destId="{6D137A9E-93A2-4CBF-85F1-79A403444CA0}" srcOrd="0" destOrd="0" presId="urn:microsoft.com/office/officeart/2005/8/layout/orgChart1"/>
    <dgm:cxn modelId="{109104D3-A077-4C50-8873-99EFAAB1D02E}" type="presParOf" srcId="{6D137A9E-93A2-4CBF-85F1-79A403444CA0}" destId="{EE01914F-1C21-4AC5-BED1-18FD6BCE74F6}" srcOrd="0" destOrd="0" presId="urn:microsoft.com/office/officeart/2005/8/layout/orgChart1"/>
    <dgm:cxn modelId="{529F6049-F47B-4EA2-9C9C-077097724880}" type="presParOf" srcId="{6D137A9E-93A2-4CBF-85F1-79A403444CA0}" destId="{0BA4C09C-4031-487A-A9E8-07D667AA0B25}" srcOrd="1" destOrd="0" presId="urn:microsoft.com/office/officeart/2005/8/layout/orgChart1"/>
    <dgm:cxn modelId="{E65481E0-6E84-45FA-8D9C-5E53FA96F51A}" type="presParOf" srcId="{69CD171A-D848-4D77-B3B7-3F14A9B9055E}" destId="{EB03150E-D877-4F79-A74E-D1058912544F}" srcOrd="1" destOrd="0" presId="urn:microsoft.com/office/officeart/2005/8/layout/orgChart1"/>
    <dgm:cxn modelId="{3D653B27-05E5-43BA-AC52-14FC796E7FFA}" type="presParOf" srcId="{69CD171A-D848-4D77-B3B7-3F14A9B9055E}" destId="{A4EA8BC5-9FA7-4254-B7DA-8BDDFB13358E}" srcOrd="2" destOrd="0" presId="urn:microsoft.com/office/officeart/2005/8/layout/orgChart1"/>
    <dgm:cxn modelId="{AD98ECCB-3B83-4D79-A467-6BAB45555E4A}" type="presParOf" srcId="{55656C03-B684-4BC6-A96F-B51502225282}" destId="{BBC4DE8A-6A5B-438A-8DDD-0E0ECBD859F0}" srcOrd="2" destOrd="0" presId="urn:microsoft.com/office/officeart/2005/8/layout/orgChart1"/>
    <dgm:cxn modelId="{231E8E58-86DE-47CD-94FD-2FA3A5DC5EB1}" type="presParOf" srcId="{55656C03-B684-4BC6-A96F-B51502225282}" destId="{97007B96-914C-4636-9231-4D7E656AEAC8}" srcOrd="3" destOrd="0" presId="urn:microsoft.com/office/officeart/2005/8/layout/orgChart1"/>
    <dgm:cxn modelId="{267550A4-FBE5-466C-AC86-FAA7695B338F}" type="presParOf" srcId="{97007B96-914C-4636-9231-4D7E656AEAC8}" destId="{8A9E7387-FD25-4784-99CC-DE8A0931AB19}" srcOrd="0" destOrd="0" presId="urn:microsoft.com/office/officeart/2005/8/layout/orgChart1"/>
    <dgm:cxn modelId="{4ADA6204-4485-4FC2-A841-2AF939207A7E}" type="presParOf" srcId="{8A9E7387-FD25-4784-99CC-DE8A0931AB19}" destId="{7E41F188-1E6D-422D-BC3F-895E5D321CBE}" srcOrd="0" destOrd="0" presId="urn:microsoft.com/office/officeart/2005/8/layout/orgChart1"/>
    <dgm:cxn modelId="{5D5C9D27-8622-4110-B185-F7CB08D62A7F}" type="presParOf" srcId="{8A9E7387-FD25-4784-99CC-DE8A0931AB19}" destId="{C798F25B-BF9F-4C3B-9A85-B97A6ACAFE0D}" srcOrd="1" destOrd="0" presId="urn:microsoft.com/office/officeart/2005/8/layout/orgChart1"/>
    <dgm:cxn modelId="{05DE6635-DC7D-4971-982C-56639F1F618F}" type="presParOf" srcId="{97007B96-914C-4636-9231-4D7E656AEAC8}" destId="{1F35693A-9019-46FB-BAF7-80882826F1E2}" srcOrd="1" destOrd="0" presId="urn:microsoft.com/office/officeart/2005/8/layout/orgChart1"/>
    <dgm:cxn modelId="{9F62DBEC-57BB-4C4A-8BD6-840415B6B40B}" type="presParOf" srcId="{97007B96-914C-4636-9231-4D7E656AEAC8}" destId="{727C2806-6B7A-41AB-9925-91F4A79C289C}" srcOrd="2" destOrd="0" presId="urn:microsoft.com/office/officeart/2005/8/layout/orgChart1"/>
    <dgm:cxn modelId="{632B51B9-FAF0-41BA-B214-2D7D20AED0BD}" type="presParOf" srcId="{F66E8DFD-FDAF-46EE-B14C-83AB0060996A}" destId="{2F1DDB85-D5FA-4CEB-AE93-264C9638B670}" srcOrd="2" destOrd="0" presId="urn:microsoft.com/office/officeart/2005/8/layout/orgChart1"/>
    <dgm:cxn modelId="{FC266D8A-FADF-4A06-83BC-A5036DD92BE5}" type="presParOf" srcId="{25F4324D-1127-46DA-8978-822E6A1EC8E5}" destId="{BCF3E736-E18B-4CE3-B7D7-28C4DF91C70F}" srcOrd="10" destOrd="0" presId="urn:microsoft.com/office/officeart/2005/8/layout/orgChart1"/>
    <dgm:cxn modelId="{B00A4F20-E013-4056-990D-EBDC12C5BF83}" type="presParOf" srcId="{25F4324D-1127-46DA-8978-822E6A1EC8E5}" destId="{9E715E99-FCA8-4E58-B436-1E3FA2B897BB}" srcOrd="11" destOrd="0" presId="urn:microsoft.com/office/officeart/2005/8/layout/orgChart1"/>
    <dgm:cxn modelId="{E62D4761-3788-47B6-AA04-8F64A8F0A503}" type="presParOf" srcId="{9E715E99-FCA8-4E58-B436-1E3FA2B897BB}" destId="{229FB3A8-C4C9-4DBF-842D-2C03B5434980}" srcOrd="0" destOrd="0" presId="urn:microsoft.com/office/officeart/2005/8/layout/orgChart1"/>
    <dgm:cxn modelId="{36CC9D09-A147-413B-9480-AECF4BC5B8A0}" type="presParOf" srcId="{229FB3A8-C4C9-4DBF-842D-2C03B5434980}" destId="{6866318A-296B-46BB-94EF-646CBA6F87D0}" srcOrd="0" destOrd="0" presId="urn:microsoft.com/office/officeart/2005/8/layout/orgChart1"/>
    <dgm:cxn modelId="{0098FBC2-6980-447A-8D3F-E1A925556C3F}" type="presParOf" srcId="{229FB3A8-C4C9-4DBF-842D-2C03B5434980}" destId="{1078C436-B2A7-4C23-AACD-547C4EC60EDA}" srcOrd="1" destOrd="0" presId="urn:microsoft.com/office/officeart/2005/8/layout/orgChart1"/>
    <dgm:cxn modelId="{ADDF3E50-0819-4BE3-95EA-6B6E45171E3B}" type="presParOf" srcId="{9E715E99-FCA8-4E58-B436-1E3FA2B897BB}" destId="{C5F64949-9752-48B6-A64B-E69C1AA799D1}" srcOrd="1" destOrd="0" presId="urn:microsoft.com/office/officeart/2005/8/layout/orgChart1"/>
    <dgm:cxn modelId="{9AF7F786-3987-4E7B-8F55-FCD0920AFDED}" type="presParOf" srcId="{C5F64949-9752-48B6-A64B-E69C1AA799D1}" destId="{C044E9FD-2A0E-4FF5-AACC-B8804A3B009F}" srcOrd="0" destOrd="0" presId="urn:microsoft.com/office/officeart/2005/8/layout/orgChart1"/>
    <dgm:cxn modelId="{0436C65A-531F-42B5-A955-1CF2B6582D93}" type="presParOf" srcId="{C5F64949-9752-48B6-A64B-E69C1AA799D1}" destId="{0052F116-1475-4E7E-BCA6-9B34BA080F02}" srcOrd="1" destOrd="0" presId="urn:microsoft.com/office/officeart/2005/8/layout/orgChart1"/>
    <dgm:cxn modelId="{78159FCE-27D0-4E09-9A59-A196EA3F0D74}" type="presParOf" srcId="{0052F116-1475-4E7E-BCA6-9B34BA080F02}" destId="{DF928CC4-EE5B-4410-9B23-E67B479CB674}" srcOrd="0" destOrd="0" presId="urn:microsoft.com/office/officeart/2005/8/layout/orgChart1"/>
    <dgm:cxn modelId="{88DE71A8-38D9-4621-99C0-B2FA6CAB7EA3}" type="presParOf" srcId="{DF928CC4-EE5B-4410-9B23-E67B479CB674}" destId="{B5779BB9-7F63-4B27-8708-E60781E6C00F}" srcOrd="0" destOrd="0" presId="urn:microsoft.com/office/officeart/2005/8/layout/orgChart1"/>
    <dgm:cxn modelId="{1778A74B-B80F-400C-8828-AC4F291F075A}" type="presParOf" srcId="{DF928CC4-EE5B-4410-9B23-E67B479CB674}" destId="{722761E9-DF73-41A6-B13F-C78FC885A76D}" srcOrd="1" destOrd="0" presId="urn:microsoft.com/office/officeart/2005/8/layout/orgChart1"/>
    <dgm:cxn modelId="{C54B30E1-FBE3-49D6-9E46-206631EF8104}" type="presParOf" srcId="{0052F116-1475-4E7E-BCA6-9B34BA080F02}" destId="{A71B924A-F312-4ABB-8DE9-314FD91580E4}" srcOrd="1" destOrd="0" presId="urn:microsoft.com/office/officeart/2005/8/layout/orgChart1"/>
    <dgm:cxn modelId="{11A00713-030A-402E-AD3A-B2A25C751203}" type="presParOf" srcId="{0052F116-1475-4E7E-BCA6-9B34BA080F02}" destId="{F89CEFF0-BE90-4462-9F27-F1F2A338E742}" srcOrd="2" destOrd="0" presId="urn:microsoft.com/office/officeart/2005/8/layout/orgChart1"/>
    <dgm:cxn modelId="{9D465B10-8F41-40C6-A2D8-E48FB7531C41}" type="presParOf" srcId="{C5F64949-9752-48B6-A64B-E69C1AA799D1}" destId="{F028F083-3F53-49E6-8C3E-6130A5A6A183}" srcOrd="2" destOrd="0" presId="urn:microsoft.com/office/officeart/2005/8/layout/orgChart1"/>
    <dgm:cxn modelId="{68F46777-184C-49D0-BFEF-50B13164624B}" type="presParOf" srcId="{C5F64949-9752-48B6-A64B-E69C1AA799D1}" destId="{7FF6D17B-9FA6-4529-A8E2-AD9ED9D47A2B}" srcOrd="3" destOrd="0" presId="urn:microsoft.com/office/officeart/2005/8/layout/orgChart1"/>
    <dgm:cxn modelId="{EDC10D45-114B-4AEC-9ED4-2FDD94039CFC}" type="presParOf" srcId="{7FF6D17B-9FA6-4529-A8E2-AD9ED9D47A2B}" destId="{45DF73AB-0A3A-475E-9818-3E7F03B7B8A1}" srcOrd="0" destOrd="0" presId="urn:microsoft.com/office/officeart/2005/8/layout/orgChart1"/>
    <dgm:cxn modelId="{34848A91-320A-4F2D-8E9E-E50D8FE01F27}" type="presParOf" srcId="{45DF73AB-0A3A-475E-9818-3E7F03B7B8A1}" destId="{E25B76B6-1066-426C-BC43-0F9B3FF5F165}" srcOrd="0" destOrd="0" presId="urn:microsoft.com/office/officeart/2005/8/layout/orgChart1"/>
    <dgm:cxn modelId="{FBCF658D-40D5-438F-A5BC-6B3974225EF7}" type="presParOf" srcId="{45DF73AB-0A3A-475E-9818-3E7F03B7B8A1}" destId="{8F29627B-F5C0-47E7-A30B-01C017F4FAB6}" srcOrd="1" destOrd="0" presId="urn:microsoft.com/office/officeart/2005/8/layout/orgChart1"/>
    <dgm:cxn modelId="{0B21550D-CCC0-49CD-A942-E4C19A5F7B8F}" type="presParOf" srcId="{7FF6D17B-9FA6-4529-A8E2-AD9ED9D47A2B}" destId="{6AFB30DC-033A-4D1B-9DD1-4555BF2808FC}" srcOrd="1" destOrd="0" presId="urn:microsoft.com/office/officeart/2005/8/layout/orgChart1"/>
    <dgm:cxn modelId="{586EFF1B-C442-4C2B-8099-62D5747D623F}" type="presParOf" srcId="{7FF6D17B-9FA6-4529-A8E2-AD9ED9D47A2B}" destId="{DC4909D6-B939-495B-853C-44F60ED06E83}" srcOrd="2" destOrd="0" presId="urn:microsoft.com/office/officeart/2005/8/layout/orgChart1"/>
    <dgm:cxn modelId="{82F26F18-5B07-4FDF-8C17-D61D77396D8C}" type="presParOf" srcId="{C5F64949-9752-48B6-A64B-E69C1AA799D1}" destId="{E2A48E01-6F38-486D-ADC6-CC05551AC9C0}" srcOrd="4" destOrd="0" presId="urn:microsoft.com/office/officeart/2005/8/layout/orgChart1"/>
    <dgm:cxn modelId="{24766F13-8BE8-48D0-9EFD-88CFF0781EAA}" type="presParOf" srcId="{C5F64949-9752-48B6-A64B-E69C1AA799D1}" destId="{F7A45DDF-80B9-4075-B79E-AB85E94FF53F}" srcOrd="5" destOrd="0" presId="urn:microsoft.com/office/officeart/2005/8/layout/orgChart1"/>
    <dgm:cxn modelId="{8C6CDCD9-FFFA-4815-8D48-7109B18BF882}" type="presParOf" srcId="{F7A45DDF-80B9-4075-B79E-AB85E94FF53F}" destId="{8CD69A3A-2D0B-4012-8944-92E8C2E36619}" srcOrd="0" destOrd="0" presId="urn:microsoft.com/office/officeart/2005/8/layout/orgChart1"/>
    <dgm:cxn modelId="{B3F3AC9F-DC89-4760-8B72-0DC530526D7B}" type="presParOf" srcId="{8CD69A3A-2D0B-4012-8944-92E8C2E36619}" destId="{E484878D-E919-4F44-B32C-11531B6743EC}" srcOrd="0" destOrd="0" presId="urn:microsoft.com/office/officeart/2005/8/layout/orgChart1"/>
    <dgm:cxn modelId="{330562C8-7732-40C0-A5D5-9B0DD5D10BC4}" type="presParOf" srcId="{8CD69A3A-2D0B-4012-8944-92E8C2E36619}" destId="{A5EA452A-85FD-4D4F-BF5E-6E7553B44480}" srcOrd="1" destOrd="0" presId="urn:microsoft.com/office/officeart/2005/8/layout/orgChart1"/>
    <dgm:cxn modelId="{010F6910-C206-4DC8-BC09-7CA55E8921E5}" type="presParOf" srcId="{F7A45DDF-80B9-4075-B79E-AB85E94FF53F}" destId="{B98E7020-58AB-47E9-8434-76D151DE2EE1}" srcOrd="1" destOrd="0" presId="urn:microsoft.com/office/officeart/2005/8/layout/orgChart1"/>
    <dgm:cxn modelId="{67F8F4B5-3D99-4E65-813B-6FD938E823F8}" type="presParOf" srcId="{B98E7020-58AB-47E9-8434-76D151DE2EE1}" destId="{C90F6AB1-323C-432A-A993-5689DB2CDC2F}" srcOrd="0" destOrd="0" presId="urn:microsoft.com/office/officeart/2005/8/layout/orgChart1"/>
    <dgm:cxn modelId="{7AD932FC-5F85-48D2-A997-556A6C75909E}" type="presParOf" srcId="{B98E7020-58AB-47E9-8434-76D151DE2EE1}" destId="{CF1A38B3-361E-4D1E-9E3F-330A2A4E02CF}" srcOrd="1" destOrd="0" presId="urn:microsoft.com/office/officeart/2005/8/layout/orgChart1"/>
    <dgm:cxn modelId="{34E0E5EF-9AD1-4FAF-B82F-0E700E2F7C27}" type="presParOf" srcId="{CF1A38B3-361E-4D1E-9E3F-330A2A4E02CF}" destId="{0A60A6C0-1422-4404-808A-804FCE73D845}" srcOrd="0" destOrd="0" presId="urn:microsoft.com/office/officeart/2005/8/layout/orgChart1"/>
    <dgm:cxn modelId="{C3C833F9-0B82-4386-ABCA-877CD19BCFF8}" type="presParOf" srcId="{0A60A6C0-1422-4404-808A-804FCE73D845}" destId="{CD6FCCBC-0DC7-4BB6-83E5-D73F386AD085}" srcOrd="0" destOrd="0" presId="urn:microsoft.com/office/officeart/2005/8/layout/orgChart1"/>
    <dgm:cxn modelId="{3972EBFB-2572-4B58-9D63-A8CF0A2243F0}" type="presParOf" srcId="{0A60A6C0-1422-4404-808A-804FCE73D845}" destId="{2DBA8B48-C076-4E56-AB3F-957A8329AA00}" srcOrd="1" destOrd="0" presId="urn:microsoft.com/office/officeart/2005/8/layout/orgChart1"/>
    <dgm:cxn modelId="{4A573F7B-7ED7-45C5-B69F-9C262939A05C}" type="presParOf" srcId="{CF1A38B3-361E-4D1E-9E3F-330A2A4E02CF}" destId="{32DE40AE-701D-4197-8C3E-121359445BDD}" srcOrd="1" destOrd="0" presId="urn:microsoft.com/office/officeart/2005/8/layout/orgChart1"/>
    <dgm:cxn modelId="{F6D0357F-DF19-4C5D-B381-B821218BAF2F}" type="presParOf" srcId="{CF1A38B3-361E-4D1E-9E3F-330A2A4E02CF}" destId="{96D1FBAD-0E13-484D-AF77-9D56F8E7D4F5}" srcOrd="2" destOrd="0" presId="urn:microsoft.com/office/officeart/2005/8/layout/orgChart1"/>
    <dgm:cxn modelId="{D1FE8936-5B0E-41E6-A419-AD6E5779200D}" type="presParOf" srcId="{F7A45DDF-80B9-4075-B79E-AB85E94FF53F}" destId="{BE08B60E-EAD8-4794-ABD9-00C820DAA91E}" srcOrd="2" destOrd="0" presId="urn:microsoft.com/office/officeart/2005/8/layout/orgChart1"/>
    <dgm:cxn modelId="{28B35F72-54A3-4E29-8038-818AD8D3690D}" type="presParOf" srcId="{9E715E99-FCA8-4E58-B436-1E3FA2B897BB}" destId="{0E700BB9-EE75-4DE1-AAB5-F35E2DEC0175}" srcOrd="2" destOrd="0" presId="urn:microsoft.com/office/officeart/2005/8/layout/orgChart1"/>
    <dgm:cxn modelId="{8CAF2F49-BDBA-483E-B5B1-0644C285372F}" type="presParOf" srcId="{63DAEA57-3829-4AFF-B3F2-2A7B50C85CC7}" destId="{DB1BD6F1-D5F7-4784-85A7-B6F3AC6135EB}" srcOrd="2" destOrd="0" presId="urn:microsoft.com/office/officeart/2005/8/layout/orgChart1"/>
    <dgm:cxn modelId="{3CEBC2AF-5A13-4448-92DB-DAAA35752C99}" type="presParOf" srcId="{DB1BD6F1-D5F7-4784-85A7-B6F3AC6135EB}" destId="{9B0759F4-8C53-4603-B179-311559E56697}" srcOrd="0" destOrd="0" presId="urn:microsoft.com/office/officeart/2005/8/layout/orgChart1"/>
    <dgm:cxn modelId="{0EF2F8A0-7F33-455D-BB29-015BAF4EEF93}" type="presParOf" srcId="{DB1BD6F1-D5F7-4784-85A7-B6F3AC6135EB}" destId="{78CDE456-D92D-4D7E-8C6E-D7C20EC4493D}" srcOrd="1" destOrd="0" presId="urn:microsoft.com/office/officeart/2005/8/layout/orgChart1"/>
    <dgm:cxn modelId="{C0AE59F2-27C2-45E1-BCA5-2C8321261177}" type="presParOf" srcId="{78CDE456-D92D-4D7E-8C6E-D7C20EC4493D}" destId="{FD42D83B-9BEB-4C1E-8393-0DA2DB161FE2}" srcOrd="0" destOrd="0" presId="urn:microsoft.com/office/officeart/2005/8/layout/orgChart1"/>
    <dgm:cxn modelId="{1666AC84-5FD1-45DC-A82E-A2F96E52A4A3}" type="presParOf" srcId="{FD42D83B-9BEB-4C1E-8393-0DA2DB161FE2}" destId="{D4735E3D-D512-4F21-9A89-E9685B691DB8}" srcOrd="0" destOrd="0" presId="urn:microsoft.com/office/officeart/2005/8/layout/orgChart1"/>
    <dgm:cxn modelId="{4D596086-B689-4919-A309-61E6680A8AFA}" type="presParOf" srcId="{FD42D83B-9BEB-4C1E-8393-0DA2DB161FE2}" destId="{D1F2A796-EE89-4504-9943-49CE6F0A951C}" srcOrd="1" destOrd="0" presId="urn:microsoft.com/office/officeart/2005/8/layout/orgChart1"/>
    <dgm:cxn modelId="{678B4840-3D04-47D8-89A7-B24763F37CD4}" type="presParOf" srcId="{78CDE456-D92D-4D7E-8C6E-D7C20EC4493D}" destId="{007B2CAE-E1EA-4876-8661-9B17584D5E37}" srcOrd="1" destOrd="0" presId="urn:microsoft.com/office/officeart/2005/8/layout/orgChart1"/>
    <dgm:cxn modelId="{A87FF661-3C97-4812-9FB1-1FA92EB1CA0F}" type="presParOf" srcId="{78CDE456-D92D-4D7E-8C6E-D7C20EC4493D}" destId="{501AE783-CE13-4411-9090-1F701A32778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FFDCEAE-B379-41AD-A9CC-398C2499788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9750E10-CDEF-4D28-B342-9410F2F2263D}">
      <dgm:prSet phldrT="[Text]"/>
      <dgm:spPr>
        <a:solidFill>
          <a:srgbClr val="0085CA"/>
        </a:solidFill>
      </dgm:spPr>
      <dgm:t>
        <a:bodyPr/>
        <a:lstStyle/>
        <a:p>
          <a:r>
            <a:rPr lang="en-GB" dirty="0"/>
            <a:t>Director of Development (Faculty of Medicine &amp; Global)</a:t>
          </a:r>
        </a:p>
        <a:p>
          <a:r>
            <a:rPr lang="en-GB" dirty="0"/>
            <a:t>Angela Bowen</a:t>
          </a:r>
        </a:p>
      </dgm:t>
    </dgm:pt>
    <dgm:pt modelId="{69D2D08D-1B52-4B32-8720-88FC0E3A7F89}" type="parTrans" cxnId="{76C43D28-9431-411F-A5E1-179064C2E283}">
      <dgm:prSet/>
      <dgm:spPr/>
      <dgm:t>
        <a:bodyPr/>
        <a:lstStyle/>
        <a:p>
          <a:endParaRPr lang="en-GB"/>
        </a:p>
      </dgm:t>
    </dgm:pt>
    <dgm:pt modelId="{D9940293-E48A-4831-A371-17AC2254BD66}" type="sibTrans" cxnId="{76C43D28-9431-411F-A5E1-179064C2E283}">
      <dgm:prSet/>
      <dgm:spPr/>
      <dgm:t>
        <a:bodyPr/>
        <a:lstStyle/>
        <a:p>
          <a:endParaRPr lang="en-GB"/>
        </a:p>
      </dgm:t>
    </dgm:pt>
    <dgm:pt modelId="{E5FFD1C3-71F0-469A-B01A-0E3D106309DE}" type="asst">
      <dgm:prSet phldrT="[Text]"/>
      <dgm:spPr/>
      <dgm:t>
        <a:bodyPr/>
        <a:lstStyle/>
        <a:p>
          <a:r>
            <a:rPr lang="en-GB" dirty="0"/>
            <a:t>EA to the Director of Development </a:t>
          </a:r>
          <a:br>
            <a:rPr lang="en-GB" dirty="0"/>
          </a:br>
          <a:r>
            <a:rPr lang="en-GB" dirty="0"/>
            <a:t>(Faculty of Medicine &amp; Global)</a:t>
          </a:r>
        </a:p>
        <a:p>
          <a:r>
            <a:rPr lang="en-GB" dirty="0"/>
            <a:t>Ellen Becker</a:t>
          </a:r>
        </a:p>
      </dgm:t>
    </dgm:pt>
    <dgm:pt modelId="{99E54B82-D980-4EAA-BEBB-05402D1016C6}" type="parTrans" cxnId="{0294F36D-74F3-4D0F-9571-D0FD2AC7F977}">
      <dgm:prSet/>
      <dgm:spPr/>
      <dgm:t>
        <a:bodyPr/>
        <a:lstStyle/>
        <a:p>
          <a:endParaRPr lang="en-GB"/>
        </a:p>
      </dgm:t>
    </dgm:pt>
    <dgm:pt modelId="{E4CECE38-83E1-4887-8E6B-7365F2A89FE6}" type="sibTrans" cxnId="{0294F36D-74F3-4D0F-9571-D0FD2AC7F977}">
      <dgm:prSet/>
      <dgm:spPr/>
      <dgm:t>
        <a:bodyPr/>
        <a:lstStyle/>
        <a:p>
          <a:endParaRPr lang="en-GB"/>
        </a:p>
      </dgm:t>
    </dgm:pt>
    <dgm:pt modelId="{F9F41D62-A663-4EE4-8CC9-68A547444978}">
      <dgm:prSet phldrT="[Text]"/>
      <dgm:spPr/>
      <dgm:t>
        <a:bodyPr/>
        <a:lstStyle/>
        <a:p>
          <a:r>
            <a:rPr lang="en-GB" dirty="0"/>
            <a:t>Head of Development </a:t>
          </a:r>
          <a:br>
            <a:rPr lang="en-GB" dirty="0"/>
          </a:br>
          <a:r>
            <a:rPr lang="en-GB" dirty="0"/>
            <a:t>(Faculty of Medicine)                       </a:t>
          </a:r>
        </a:p>
        <a:p>
          <a:r>
            <a:rPr lang="en-GB" dirty="0"/>
            <a:t>Amy Propsting</a:t>
          </a:r>
        </a:p>
      </dgm:t>
    </dgm:pt>
    <dgm:pt modelId="{36F0C594-CDDC-4D12-BE4A-D93F9A14A42E}" type="parTrans" cxnId="{E8373EC1-F5A4-4DA4-B612-451FBC3EB9AF}">
      <dgm:prSet/>
      <dgm:spPr/>
      <dgm:t>
        <a:bodyPr/>
        <a:lstStyle/>
        <a:p>
          <a:endParaRPr lang="en-GB"/>
        </a:p>
      </dgm:t>
    </dgm:pt>
    <dgm:pt modelId="{58E09F58-BD94-454E-B4A1-2902EE695DF2}" type="sibTrans" cxnId="{E8373EC1-F5A4-4DA4-B612-451FBC3EB9AF}">
      <dgm:prSet/>
      <dgm:spPr/>
      <dgm:t>
        <a:bodyPr/>
        <a:lstStyle/>
        <a:p>
          <a:endParaRPr lang="en-GB"/>
        </a:p>
      </dgm:t>
    </dgm:pt>
    <dgm:pt modelId="{AACA9053-7AB1-4875-8F99-388B29A2BC5E}">
      <dgm:prSet/>
      <dgm:spPr/>
      <dgm:t>
        <a:bodyPr/>
        <a:lstStyle/>
        <a:p>
          <a:r>
            <a:rPr lang="en-US" dirty="0"/>
            <a:t>Development Officer</a:t>
          </a:r>
          <a:br>
            <a:rPr lang="en-US" dirty="0"/>
          </a:br>
          <a:r>
            <a:rPr lang="en-US" dirty="0"/>
            <a:t>(Faculty of Medicine) </a:t>
          </a:r>
        </a:p>
        <a:p>
          <a:r>
            <a:rPr lang="en-US" dirty="0"/>
            <a:t>Emily Pratt</a:t>
          </a:r>
        </a:p>
      </dgm:t>
    </dgm:pt>
    <dgm:pt modelId="{B51EA3FB-595A-41E8-AE2B-0681C954AA47}" type="parTrans" cxnId="{3C65DD0C-D25A-4706-886D-07DB210BCA88}">
      <dgm:prSet/>
      <dgm:spPr/>
      <dgm:t>
        <a:bodyPr/>
        <a:lstStyle/>
        <a:p>
          <a:endParaRPr lang="en-US"/>
        </a:p>
      </dgm:t>
    </dgm:pt>
    <dgm:pt modelId="{F8E8E2FF-506A-4409-8E94-F2B8FA7FED9D}" type="sibTrans" cxnId="{3C65DD0C-D25A-4706-886D-07DB210BCA88}">
      <dgm:prSet/>
      <dgm:spPr/>
      <dgm:t>
        <a:bodyPr/>
        <a:lstStyle/>
        <a:p>
          <a:endParaRPr lang="en-US"/>
        </a:p>
      </dgm:t>
    </dgm:pt>
    <dgm:pt modelId="{CDE71C00-DE6B-478F-A8E4-12309BD271E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GB" dirty="0"/>
            <a:t>Head of Development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dirty="0"/>
            <a:t>(Asia)</a:t>
          </a:r>
        </a:p>
        <a:p>
          <a:pPr>
            <a:lnSpc>
              <a:spcPct val="100000"/>
            </a:lnSpc>
            <a:spcAft>
              <a:spcPts val="378"/>
            </a:spcAft>
          </a:pPr>
          <a:r>
            <a:rPr lang="en-GB" b="1" dirty="0"/>
            <a:t>VACANT</a:t>
          </a:r>
        </a:p>
      </dgm:t>
    </dgm:pt>
    <dgm:pt modelId="{B0AC6A41-3706-4AEB-A328-E17C3B746491}" type="parTrans" cxnId="{DFA0422B-C92D-4D5E-8FDF-105CDECCF278}">
      <dgm:prSet/>
      <dgm:spPr/>
      <dgm:t>
        <a:bodyPr/>
        <a:lstStyle/>
        <a:p>
          <a:endParaRPr lang="en-US"/>
        </a:p>
      </dgm:t>
    </dgm:pt>
    <dgm:pt modelId="{505AC556-EE0D-4765-AAD8-B69CE49A162E}" type="sibTrans" cxnId="{DFA0422B-C92D-4D5E-8FDF-105CDECCF278}">
      <dgm:prSet/>
      <dgm:spPr/>
      <dgm:t>
        <a:bodyPr/>
        <a:lstStyle/>
        <a:p>
          <a:endParaRPr lang="en-US"/>
        </a:p>
      </dgm:t>
    </dgm:pt>
    <dgm:pt modelId="{1F14C723-638C-4A4C-8BBB-181CB744B7AC}">
      <dgm:prSet/>
      <dgm:spPr/>
      <dgm:t>
        <a:bodyPr/>
        <a:lstStyle/>
        <a:p>
          <a:r>
            <a:rPr lang="en-GB"/>
            <a:t>Global Development Officer (Europe)</a:t>
          </a:r>
        </a:p>
        <a:p>
          <a:r>
            <a:rPr lang="en-GB" i="0"/>
            <a:t>Ben Siddall</a:t>
          </a:r>
          <a:endParaRPr lang="en-GB" i="0" dirty="0"/>
        </a:p>
      </dgm:t>
    </dgm:pt>
    <dgm:pt modelId="{7331B518-EAAD-4634-A781-D21571E4E959}" type="parTrans" cxnId="{6F0CEACD-3D49-4178-8873-5E17042EC25A}">
      <dgm:prSet/>
      <dgm:spPr/>
      <dgm:t>
        <a:bodyPr/>
        <a:lstStyle/>
        <a:p>
          <a:endParaRPr lang="en-US"/>
        </a:p>
      </dgm:t>
    </dgm:pt>
    <dgm:pt modelId="{0E6DABB6-48A2-4A89-92D1-BB5C293E38E0}" type="sibTrans" cxnId="{6F0CEACD-3D49-4178-8873-5E17042EC25A}">
      <dgm:prSet/>
      <dgm:spPr/>
      <dgm:t>
        <a:bodyPr/>
        <a:lstStyle/>
        <a:p>
          <a:endParaRPr lang="en-US"/>
        </a:p>
      </dgm:t>
    </dgm:pt>
    <dgm:pt modelId="{4D717BB1-2E33-452D-8829-79F61D6E2156}">
      <dgm:prSet/>
      <dgm:spPr/>
      <dgm:t>
        <a:bodyPr/>
        <a:lstStyle/>
        <a:p>
          <a:r>
            <a:rPr lang="en-GB" dirty="0"/>
            <a:t>Head of Development (North America)</a:t>
          </a:r>
        </a:p>
        <a:p>
          <a:r>
            <a:rPr lang="en-GB" dirty="0"/>
            <a:t>Shona Aitken</a:t>
          </a:r>
        </a:p>
      </dgm:t>
    </dgm:pt>
    <dgm:pt modelId="{2EFB045A-DB25-470B-BEE8-34BFF9DFFF9D}" type="parTrans" cxnId="{D7EBC8FE-FA43-4127-AB4D-B7D747C862B0}">
      <dgm:prSet/>
      <dgm:spPr/>
      <dgm:t>
        <a:bodyPr/>
        <a:lstStyle/>
        <a:p>
          <a:endParaRPr lang="en-US"/>
        </a:p>
      </dgm:t>
    </dgm:pt>
    <dgm:pt modelId="{B6EB194C-5190-4D5B-8C02-D48936AE2D1B}" type="sibTrans" cxnId="{D7EBC8FE-FA43-4127-AB4D-B7D747C862B0}">
      <dgm:prSet/>
      <dgm:spPr/>
      <dgm:t>
        <a:bodyPr/>
        <a:lstStyle/>
        <a:p>
          <a:endParaRPr lang="en-US"/>
        </a:p>
      </dgm:t>
    </dgm:pt>
    <dgm:pt modelId="{A9E6C67F-5D61-4AB6-A740-259DAF8CEB2A}">
      <dgm:prSet/>
      <dgm:spPr/>
      <dgm:t>
        <a:bodyPr/>
        <a:lstStyle/>
        <a:p>
          <a:r>
            <a:rPr lang="en-GB" dirty="0"/>
            <a:t>Development Officer </a:t>
          </a:r>
        </a:p>
        <a:p>
          <a:r>
            <a:rPr lang="en-GB" dirty="0"/>
            <a:t>(Middle East &amp; Africa)</a:t>
          </a:r>
        </a:p>
        <a:p>
          <a:r>
            <a:rPr lang="en-GB" dirty="0"/>
            <a:t>Clare Turner </a:t>
          </a:r>
        </a:p>
        <a:p>
          <a:r>
            <a:rPr lang="en-GB" dirty="0"/>
            <a:t>FTE 0.5</a:t>
          </a:r>
          <a:endParaRPr lang="en-US" dirty="0"/>
        </a:p>
      </dgm:t>
    </dgm:pt>
    <dgm:pt modelId="{BA714F3B-3D64-4C3D-99C4-ED9F6C2419FE}" type="parTrans" cxnId="{91A378B0-5629-4A8F-8A17-9CE6FD484AF8}">
      <dgm:prSet/>
      <dgm:spPr/>
      <dgm:t>
        <a:bodyPr/>
        <a:lstStyle/>
        <a:p>
          <a:endParaRPr lang="en-US"/>
        </a:p>
      </dgm:t>
    </dgm:pt>
    <dgm:pt modelId="{8D572544-ECEB-4B1F-B01A-F966A636D1BC}" type="sibTrans" cxnId="{91A378B0-5629-4A8F-8A17-9CE6FD484AF8}">
      <dgm:prSet/>
      <dgm:spPr/>
      <dgm:t>
        <a:bodyPr/>
        <a:lstStyle/>
        <a:p>
          <a:endParaRPr lang="en-US"/>
        </a:p>
      </dgm:t>
    </dgm:pt>
    <dgm:pt modelId="{E2046512-CD09-443B-A9C4-409F8517624B}" type="pres">
      <dgm:prSet presAssocID="{7FFDCEAE-B379-41AD-A9CC-398C2499788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C0882AF-03B3-4E46-ACBE-914F2BFB9220}" type="pres">
      <dgm:prSet presAssocID="{D9750E10-CDEF-4D28-B342-9410F2F2263D}" presName="hierRoot1" presStyleCnt="0">
        <dgm:presLayoutVars>
          <dgm:hierBranch val="init"/>
        </dgm:presLayoutVars>
      </dgm:prSet>
      <dgm:spPr/>
    </dgm:pt>
    <dgm:pt modelId="{E26AADA5-7A59-4733-A918-43D21FFE7C45}" type="pres">
      <dgm:prSet presAssocID="{D9750E10-CDEF-4D28-B342-9410F2F2263D}" presName="rootComposite1" presStyleCnt="0"/>
      <dgm:spPr/>
    </dgm:pt>
    <dgm:pt modelId="{F1BBCEDE-C261-49C0-B7A0-11F57B988CAF}" type="pres">
      <dgm:prSet presAssocID="{D9750E10-CDEF-4D28-B342-9410F2F2263D}" presName="rootText1" presStyleLbl="node0" presStyleIdx="0" presStyleCnt="1">
        <dgm:presLayoutVars>
          <dgm:chPref val="3"/>
        </dgm:presLayoutVars>
      </dgm:prSet>
      <dgm:spPr/>
    </dgm:pt>
    <dgm:pt modelId="{34813C66-8105-48B9-B681-5BF93B019BDF}" type="pres">
      <dgm:prSet presAssocID="{D9750E10-CDEF-4D28-B342-9410F2F2263D}" presName="rootConnector1" presStyleLbl="node1" presStyleIdx="0" presStyleCnt="0"/>
      <dgm:spPr/>
    </dgm:pt>
    <dgm:pt modelId="{6B41A48B-3C0F-43ED-9E6A-E069BDCD1FA4}" type="pres">
      <dgm:prSet presAssocID="{D9750E10-CDEF-4D28-B342-9410F2F2263D}" presName="hierChild2" presStyleCnt="0"/>
      <dgm:spPr/>
    </dgm:pt>
    <dgm:pt modelId="{8887CE19-A988-4FE5-ACE3-F0D7A88CDCEE}" type="pres">
      <dgm:prSet presAssocID="{36F0C594-CDDC-4D12-BE4A-D93F9A14A42E}" presName="Name37" presStyleLbl="parChTrans1D2" presStyleIdx="0" presStyleCnt="6"/>
      <dgm:spPr/>
    </dgm:pt>
    <dgm:pt modelId="{85385DC6-E48D-4266-9CA2-4BF2294B2D30}" type="pres">
      <dgm:prSet presAssocID="{F9F41D62-A663-4EE4-8CC9-68A547444978}" presName="hierRoot2" presStyleCnt="0">
        <dgm:presLayoutVars>
          <dgm:hierBranch val="init"/>
        </dgm:presLayoutVars>
      </dgm:prSet>
      <dgm:spPr/>
    </dgm:pt>
    <dgm:pt modelId="{827E6A52-FC9A-4E59-B454-F87DCC3146F7}" type="pres">
      <dgm:prSet presAssocID="{F9F41D62-A663-4EE4-8CC9-68A547444978}" presName="rootComposite" presStyleCnt="0"/>
      <dgm:spPr/>
    </dgm:pt>
    <dgm:pt modelId="{BC2499CD-4A33-4A90-AF10-2A00AA7DEA77}" type="pres">
      <dgm:prSet presAssocID="{F9F41D62-A663-4EE4-8CC9-68A547444978}" presName="rootText" presStyleLbl="node2" presStyleIdx="0" presStyleCnt="5">
        <dgm:presLayoutVars>
          <dgm:chPref val="3"/>
        </dgm:presLayoutVars>
      </dgm:prSet>
      <dgm:spPr/>
    </dgm:pt>
    <dgm:pt modelId="{6760F959-5B83-4147-A54A-30CF099F780A}" type="pres">
      <dgm:prSet presAssocID="{F9F41D62-A663-4EE4-8CC9-68A547444978}" presName="rootConnector" presStyleLbl="node2" presStyleIdx="0" presStyleCnt="5"/>
      <dgm:spPr/>
    </dgm:pt>
    <dgm:pt modelId="{636C87CC-912A-4372-B4C3-2D1F05451F28}" type="pres">
      <dgm:prSet presAssocID="{F9F41D62-A663-4EE4-8CC9-68A547444978}" presName="hierChild4" presStyleCnt="0"/>
      <dgm:spPr/>
    </dgm:pt>
    <dgm:pt modelId="{D867576F-50A8-465F-973D-5C932997165F}" type="pres">
      <dgm:prSet presAssocID="{B51EA3FB-595A-41E8-AE2B-0681C954AA47}" presName="Name37" presStyleLbl="parChTrans1D3" presStyleIdx="0" presStyleCnt="1"/>
      <dgm:spPr/>
    </dgm:pt>
    <dgm:pt modelId="{4FFE907F-23F8-4A78-BDCB-0DC4B60ED037}" type="pres">
      <dgm:prSet presAssocID="{AACA9053-7AB1-4875-8F99-388B29A2BC5E}" presName="hierRoot2" presStyleCnt="0">
        <dgm:presLayoutVars>
          <dgm:hierBranch val="init"/>
        </dgm:presLayoutVars>
      </dgm:prSet>
      <dgm:spPr/>
    </dgm:pt>
    <dgm:pt modelId="{CD438674-E45F-4E62-ABFC-6844639F2724}" type="pres">
      <dgm:prSet presAssocID="{AACA9053-7AB1-4875-8F99-388B29A2BC5E}" presName="rootComposite" presStyleCnt="0"/>
      <dgm:spPr/>
    </dgm:pt>
    <dgm:pt modelId="{E113787E-E695-44EE-8B60-1BA3CD44DF48}" type="pres">
      <dgm:prSet presAssocID="{AACA9053-7AB1-4875-8F99-388B29A2BC5E}" presName="rootText" presStyleLbl="node3" presStyleIdx="0" presStyleCnt="1">
        <dgm:presLayoutVars>
          <dgm:chPref val="3"/>
        </dgm:presLayoutVars>
      </dgm:prSet>
      <dgm:spPr/>
    </dgm:pt>
    <dgm:pt modelId="{6DE47852-BB71-4DA6-9C50-7BF148A1C3F4}" type="pres">
      <dgm:prSet presAssocID="{AACA9053-7AB1-4875-8F99-388B29A2BC5E}" presName="rootConnector" presStyleLbl="node3" presStyleIdx="0" presStyleCnt="1"/>
      <dgm:spPr/>
    </dgm:pt>
    <dgm:pt modelId="{7AD14140-86DC-47D1-9C30-FCE634365DE5}" type="pres">
      <dgm:prSet presAssocID="{AACA9053-7AB1-4875-8F99-388B29A2BC5E}" presName="hierChild4" presStyleCnt="0"/>
      <dgm:spPr/>
    </dgm:pt>
    <dgm:pt modelId="{2E49AD92-F25C-4607-9846-C3C91D8BCB33}" type="pres">
      <dgm:prSet presAssocID="{AACA9053-7AB1-4875-8F99-388B29A2BC5E}" presName="hierChild5" presStyleCnt="0"/>
      <dgm:spPr/>
    </dgm:pt>
    <dgm:pt modelId="{594091C5-2FB1-4098-A473-0F13DE12E2EC}" type="pres">
      <dgm:prSet presAssocID="{F9F41D62-A663-4EE4-8CC9-68A547444978}" presName="hierChild5" presStyleCnt="0"/>
      <dgm:spPr/>
    </dgm:pt>
    <dgm:pt modelId="{E68F98ED-B17A-44CF-B854-3DCD3E20998B}" type="pres">
      <dgm:prSet presAssocID="{2EFB045A-DB25-470B-BEE8-34BFF9DFFF9D}" presName="Name37" presStyleLbl="parChTrans1D2" presStyleIdx="1" presStyleCnt="6"/>
      <dgm:spPr/>
    </dgm:pt>
    <dgm:pt modelId="{C183CBF2-9146-42F3-827F-C9D500FB3F50}" type="pres">
      <dgm:prSet presAssocID="{4D717BB1-2E33-452D-8829-79F61D6E2156}" presName="hierRoot2" presStyleCnt="0">
        <dgm:presLayoutVars>
          <dgm:hierBranch val="init"/>
        </dgm:presLayoutVars>
      </dgm:prSet>
      <dgm:spPr/>
    </dgm:pt>
    <dgm:pt modelId="{C7292D79-C00D-4A40-99B4-570E1BA2F93A}" type="pres">
      <dgm:prSet presAssocID="{4D717BB1-2E33-452D-8829-79F61D6E2156}" presName="rootComposite" presStyleCnt="0"/>
      <dgm:spPr/>
    </dgm:pt>
    <dgm:pt modelId="{AA710CF8-1C75-43FE-BF7F-599F9CE302DB}" type="pres">
      <dgm:prSet presAssocID="{4D717BB1-2E33-452D-8829-79F61D6E2156}" presName="rootText" presStyleLbl="node2" presStyleIdx="1" presStyleCnt="5">
        <dgm:presLayoutVars>
          <dgm:chPref val="3"/>
        </dgm:presLayoutVars>
      </dgm:prSet>
      <dgm:spPr/>
    </dgm:pt>
    <dgm:pt modelId="{E0C1CCFA-CF1D-4B49-9B2D-804C769CD171}" type="pres">
      <dgm:prSet presAssocID="{4D717BB1-2E33-452D-8829-79F61D6E2156}" presName="rootConnector" presStyleLbl="node2" presStyleIdx="1" presStyleCnt="5"/>
      <dgm:spPr/>
    </dgm:pt>
    <dgm:pt modelId="{EC62349C-2A6C-4A19-BDF2-070D102EB420}" type="pres">
      <dgm:prSet presAssocID="{4D717BB1-2E33-452D-8829-79F61D6E2156}" presName="hierChild4" presStyleCnt="0"/>
      <dgm:spPr/>
    </dgm:pt>
    <dgm:pt modelId="{18038499-2087-4C1D-AE0F-2BFD695E38B9}" type="pres">
      <dgm:prSet presAssocID="{4D717BB1-2E33-452D-8829-79F61D6E2156}" presName="hierChild5" presStyleCnt="0"/>
      <dgm:spPr/>
    </dgm:pt>
    <dgm:pt modelId="{F1017013-503B-4A4D-9E8D-1A7C78DEED56}" type="pres">
      <dgm:prSet presAssocID="{B0AC6A41-3706-4AEB-A328-E17C3B746491}" presName="Name37" presStyleLbl="parChTrans1D2" presStyleIdx="2" presStyleCnt="6"/>
      <dgm:spPr/>
    </dgm:pt>
    <dgm:pt modelId="{076B9D64-D4C3-4DBC-90B9-9082325B0774}" type="pres">
      <dgm:prSet presAssocID="{CDE71C00-DE6B-478F-A8E4-12309BD271E2}" presName="hierRoot2" presStyleCnt="0">
        <dgm:presLayoutVars>
          <dgm:hierBranch val="init"/>
        </dgm:presLayoutVars>
      </dgm:prSet>
      <dgm:spPr/>
    </dgm:pt>
    <dgm:pt modelId="{76612431-ED34-4A43-84F9-5E86CF500956}" type="pres">
      <dgm:prSet presAssocID="{CDE71C00-DE6B-478F-A8E4-12309BD271E2}" presName="rootComposite" presStyleCnt="0"/>
      <dgm:spPr/>
    </dgm:pt>
    <dgm:pt modelId="{AD4B87C3-006A-4BC6-B2ED-383783BDF8EE}" type="pres">
      <dgm:prSet presAssocID="{CDE71C00-DE6B-478F-A8E4-12309BD271E2}" presName="rootText" presStyleLbl="node2" presStyleIdx="2" presStyleCnt="5" custScaleX="102191">
        <dgm:presLayoutVars>
          <dgm:chPref val="3"/>
        </dgm:presLayoutVars>
      </dgm:prSet>
      <dgm:spPr/>
    </dgm:pt>
    <dgm:pt modelId="{2A38E6CE-25E9-4F77-AC70-B92484286FA1}" type="pres">
      <dgm:prSet presAssocID="{CDE71C00-DE6B-478F-A8E4-12309BD271E2}" presName="rootConnector" presStyleLbl="node2" presStyleIdx="2" presStyleCnt="5"/>
      <dgm:spPr/>
    </dgm:pt>
    <dgm:pt modelId="{8AB903A0-86FA-4EF6-9263-85AD4526B930}" type="pres">
      <dgm:prSet presAssocID="{CDE71C00-DE6B-478F-A8E4-12309BD271E2}" presName="hierChild4" presStyleCnt="0"/>
      <dgm:spPr/>
    </dgm:pt>
    <dgm:pt modelId="{0F936EC8-7B60-4DCE-B59E-8EA54E36A83C}" type="pres">
      <dgm:prSet presAssocID="{CDE71C00-DE6B-478F-A8E4-12309BD271E2}" presName="hierChild5" presStyleCnt="0"/>
      <dgm:spPr/>
    </dgm:pt>
    <dgm:pt modelId="{5FD6A3EA-6EC3-4216-8CFA-65A2D7AECE95}" type="pres">
      <dgm:prSet presAssocID="{7331B518-EAAD-4634-A781-D21571E4E959}" presName="Name37" presStyleLbl="parChTrans1D2" presStyleIdx="3" presStyleCnt="6"/>
      <dgm:spPr/>
    </dgm:pt>
    <dgm:pt modelId="{0FADD6A0-E3DA-4D54-8F4F-551F3BFAB528}" type="pres">
      <dgm:prSet presAssocID="{1F14C723-638C-4A4C-8BBB-181CB744B7AC}" presName="hierRoot2" presStyleCnt="0">
        <dgm:presLayoutVars>
          <dgm:hierBranch val="init"/>
        </dgm:presLayoutVars>
      </dgm:prSet>
      <dgm:spPr/>
    </dgm:pt>
    <dgm:pt modelId="{9A876375-10E2-41D8-99AF-0E52CA70E799}" type="pres">
      <dgm:prSet presAssocID="{1F14C723-638C-4A4C-8BBB-181CB744B7AC}" presName="rootComposite" presStyleCnt="0"/>
      <dgm:spPr/>
    </dgm:pt>
    <dgm:pt modelId="{3C6704C2-3695-4ECA-B64B-15A23D0F2E60}" type="pres">
      <dgm:prSet presAssocID="{1F14C723-638C-4A4C-8BBB-181CB744B7AC}" presName="rootText" presStyleLbl="node2" presStyleIdx="3" presStyleCnt="5">
        <dgm:presLayoutVars>
          <dgm:chPref val="3"/>
        </dgm:presLayoutVars>
      </dgm:prSet>
      <dgm:spPr/>
    </dgm:pt>
    <dgm:pt modelId="{4D81C1AD-9632-4506-84E7-721C84F78B97}" type="pres">
      <dgm:prSet presAssocID="{1F14C723-638C-4A4C-8BBB-181CB744B7AC}" presName="rootConnector" presStyleLbl="node2" presStyleIdx="3" presStyleCnt="5"/>
      <dgm:spPr/>
    </dgm:pt>
    <dgm:pt modelId="{2093FB32-6397-47BB-B25D-E616ECB18B5D}" type="pres">
      <dgm:prSet presAssocID="{1F14C723-638C-4A4C-8BBB-181CB744B7AC}" presName="hierChild4" presStyleCnt="0"/>
      <dgm:spPr/>
    </dgm:pt>
    <dgm:pt modelId="{41AC56A9-49B7-40E9-A706-455617934125}" type="pres">
      <dgm:prSet presAssocID="{1F14C723-638C-4A4C-8BBB-181CB744B7AC}" presName="hierChild5" presStyleCnt="0"/>
      <dgm:spPr/>
    </dgm:pt>
    <dgm:pt modelId="{06AE7882-0AFC-4916-AFFB-DB60A4CA517C}" type="pres">
      <dgm:prSet presAssocID="{BA714F3B-3D64-4C3D-99C4-ED9F6C2419FE}" presName="Name37" presStyleLbl="parChTrans1D2" presStyleIdx="4" presStyleCnt="6"/>
      <dgm:spPr/>
    </dgm:pt>
    <dgm:pt modelId="{71F0C0E6-C635-49FA-8A4E-F804557061B3}" type="pres">
      <dgm:prSet presAssocID="{A9E6C67F-5D61-4AB6-A740-259DAF8CEB2A}" presName="hierRoot2" presStyleCnt="0">
        <dgm:presLayoutVars>
          <dgm:hierBranch val="init"/>
        </dgm:presLayoutVars>
      </dgm:prSet>
      <dgm:spPr/>
    </dgm:pt>
    <dgm:pt modelId="{D522B619-2070-4004-B3D1-39853CD3C0E7}" type="pres">
      <dgm:prSet presAssocID="{A9E6C67F-5D61-4AB6-A740-259DAF8CEB2A}" presName="rootComposite" presStyleCnt="0"/>
      <dgm:spPr/>
    </dgm:pt>
    <dgm:pt modelId="{94B653C5-BDF8-450B-BC58-9D0F859BB180}" type="pres">
      <dgm:prSet presAssocID="{A9E6C67F-5D61-4AB6-A740-259DAF8CEB2A}" presName="rootText" presStyleLbl="node2" presStyleIdx="4" presStyleCnt="5">
        <dgm:presLayoutVars>
          <dgm:chPref val="3"/>
        </dgm:presLayoutVars>
      </dgm:prSet>
      <dgm:spPr/>
    </dgm:pt>
    <dgm:pt modelId="{F2B8578D-88D1-4C89-826D-9EB28A64B5EC}" type="pres">
      <dgm:prSet presAssocID="{A9E6C67F-5D61-4AB6-A740-259DAF8CEB2A}" presName="rootConnector" presStyleLbl="node2" presStyleIdx="4" presStyleCnt="5"/>
      <dgm:spPr/>
    </dgm:pt>
    <dgm:pt modelId="{124FF208-BF55-4B67-B93C-49CF876A6DC7}" type="pres">
      <dgm:prSet presAssocID="{A9E6C67F-5D61-4AB6-A740-259DAF8CEB2A}" presName="hierChild4" presStyleCnt="0"/>
      <dgm:spPr/>
    </dgm:pt>
    <dgm:pt modelId="{CC38201A-40F9-4A03-A8ED-5FC466637306}" type="pres">
      <dgm:prSet presAssocID="{A9E6C67F-5D61-4AB6-A740-259DAF8CEB2A}" presName="hierChild5" presStyleCnt="0"/>
      <dgm:spPr/>
    </dgm:pt>
    <dgm:pt modelId="{8183E395-2312-436D-AE9D-64B80AD8A2B7}" type="pres">
      <dgm:prSet presAssocID="{D9750E10-CDEF-4D28-B342-9410F2F2263D}" presName="hierChild3" presStyleCnt="0"/>
      <dgm:spPr/>
    </dgm:pt>
    <dgm:pt modelId="{C13BD9EF-BF2E-40CF-A9DC-C6F775BE465A}" type="pres">
      <dgm:prSet presAssocID="{99E54B82-D980-4EAA-BEBB-05402D1016C6}" presName="Name111" presStyleLbl="parChTrans1D2" presStyleIdx="5" presStyleCnt="6"/>
      <dgm:spPr/>
    </dgm:pt>
    <dgm:pt modelId="{E9DD07A0-A781-4E65-956B-D72F1992EC97}" type="pres">
      <dgm:prSet presAssocID="{E5FFD1C3-71F0-469A-B01A-0E3D106309DE}" presName="hierRoot3" presStyleCnt="0">
        <dgm:presLayoutVars>
          <dgm:hierBranch val="init"/>
        </dgm:presLayoutVars>
      </dgm:prSet>
      <dgm:spPr/>
    </dgm:pt>
    <dgm:pt modelId="{11B521AC-149A-452E-915C-1A46AAD1CF97}" type="pres">
      <dgm:prSet presAssocID="{E5FFD1C3-71F0-469A-B01A-0E3D106309DE}" presName="rootComposite3" presStyleCnt="0"/>
      <dgm:spPr/>
    </dgm:pt>
    <dgm:pt modelId="{47E09873-4F95-46B9-BB8F-D1029FFC4EE7}" type="pres">
      <dgm:prSet presAssocID="{E5FFD1C3-71F0-469A-B01A-0E3D106309DE}" presName="rootText3" presStyleLbl="asst1" presStyleIdx="0" presStyleCnt="1">
        <dgm:presLayoutVars>
          <dgm:chPref val="3"/>
        </dgm:presLayoutVars>
      </dgm:prSet>
      <dgm:spPr/>
    </dgm:pt>
    <dgm:pt modelId="{14DFCA9A-1B90-489A-889B-F0E438EC670D}" type="pres">
      <dgm:prSet presAssocID="{E5FFD1C3-71F0-469A-B01A-0E3D106309DE}" presName="rootConnector3" presStyleLbl="asst1" presStyleIdx="0" presStyleCnt="1"/>
      <dgm:spPr/>
    </dgm:pt>
    <dgm:pt modelId="{063AC86B-BF0E-40E7-894B-8B48BE630EBD}" type="pres">
      <dgm:prSet presAssocID="{E5FFD1C3-71F0-469A-B01A-0E3D106309DE}" presName="hierChild6" presStyleCnt="0"/>
      <dgm:spPr/>
    </dgm:pt>
    <dgm:pt modelId="{D2116FED-CFF6-48C0-A7A5-0EC63156C325}" type="pres">
      <dgm:prSet presAssocID="{E5FFD1C3-71F0-469A-B01A-0E3D106309DE}" presName="hierChild7" presStyleCnt="0"/>
      <dgm:spPr/>
    </dgm:pt>
  </dgm:ptLst>
  <dgm:cxnLst>
    <dgm:cxn modelId="{3C65DD0C-D25A-4706-886D-07DB210BCA88}" srcId="{F9F41D62-A663-4EE4-8CC9-68A547444978}" destId="{AACA9053-7AB1-4875-8F99-388B29A2BC5E}" srcOrd="0" destOrd="0" parTransId="{B51EA3FB-595A-41E8-AE2B-0681C954AA47}" sibTransId="{F8E8E2FF-506A-4409-8E94-F2B8FA7FED9D}"/>
    <dgm:cxn modelId="{D853AA0E-C406-4FC8-B6CD-C62628675E41}" type="presOf" srcId="{4D717BB1-2E33-452D-8829-79F61D6E2156}" destId="{AA710CF8-1C75-43FE-BF7F-599F9CE302DB}" srcOrd="0" destOrd="0" presId="urn:microsoft.com/office/officeart/2005/8/layout/orgChart1"/>
    <dgm:cxn modelId="{0484AD15-1586-4C4C-8207-7DD88ED7AA05}" type="presOf" srcId="{F9F41D62-A663-4EE4-8CC9-68A547444978}" destId="{BC2499CD-4A33-4A90-AF10-2A00AA7DEA77}" srcOrd="0" destOrd="0" presId="urn:microsoft.com/office/officeart/2005/8/layout/orgChart1"/>
    <dgm:cxn modelId="{76C43D28-9431-411F-A5E1-179064C2E283}" srcId="{7FFDCEAE-B379-41AD-A9CC-398C24997881}" destId="{D9750E10-CDEF-4D28-B342-9410F2F2263D}" srcOrd="0" destOrd="0" parTransId="{69D2D08D-1B52-4B32-8720-88FC0E3A7F89}" sibTransId="{D9940293-E48A-4831-A371-17AC2254BD66}"/>
    <dgm:cxn modelId="{DFA0422B-C92D-4D5E-8FDF-105CDECCF278}" srcId="{D9750E10-CDEF-4D28-B342-9410F2F2263D}" destId="{CDE71C00-DE6B-478F-A8E4-12309BD271E2}" srcOrd="3" destOrd="0" parTransId="{B0AC6A41-3706-4AEB-A328-E17C3B746491}" sibTransId="{505AC556-EE0D-4765-AAD8-B69CE49A162E}"/>
    <dgm:cxn modelId="{6F14FF39-4048-4FC2-80C1-7E2E49600945}" type="presOf" srcId="{F9F41D62-A663-4EE4-8CC9-68A547444978}" destId="{6760F959-5B83-4147-A54A-30CF099F780A}" srcOrd="1" destOrd="0" presId="urn:microsoft.com/office/officeart/2005/8/layout/orgChart1"/>
    <dgm:cxn modelId="{77F34B3A-DA24-4E81-B444-A94A9F607E15}" type="presOf" srcId="{7331B518-EAAD-4634-A781-D21571E4E959}" destId="{5FD6A3EA-6EC3-4216-8CFA-65A2D7AECE95}" srcOrd="0" destOrd="0" presId="urn:microsoft.com/office/officeart/2005/8/layout/orgChart1"/>
    <dgm:cxn modelId="{B27DCF3C-22AF-4B58-A0ED-658B0EA2E151}" type="presOf" srcId="{1F14C723-638C-4A4C-8BBB-181CB744B7AC}" destId="{4D81C1AD-9632-4506-84E7-721C84F78B97}" srcOrd="1" destOrd="0" presId="urn:microsoft.com/office/officeart/2005/8/layout/orgChart1"/>
    <dgm:cxn modelId="{484D7D41-7951-4ABC-94AD-7FA560E9739A}" type="presOf" srcId="{A9E6C67F-5D61-4AB6-A740-259DAF8CEB2A}" destId="{94B653C5-BDF8-450B-BC58-9D0F859BB180}" srcOrd="0" destOrd="0" presId="urn:microsoft.com/office/officeart/2005/8/layout/orgChart1"/>
    <dgm:cxn modelId="{C4129162-F6C4-42E1-8ADD-87A05AAB710E}" type="presOf" srcId="{7FFDCEAE-B379-41AD-A9CC-398C24997881}" destId="{E2046512-CD09-443B-A9C4-409F8517624B}" srcOrd="0" destOrd="0" presId="urn:microsoft.com/office/officeart/2005/8/layout/orgChart1"/>
    <dgm:cxn modelId="{0294F36D-74F3-4D0F-9571-D0FD2AC7F977}" srcId="{D9750E10-CDEF-4D28-B342-9410F2F2263D}" destId="{E5FFD1C3-71F0-469A-B01A-0E3D106309DE}" srcOrd="0" destOrd="0" parTransId="{99E54B82-D980-4EAA-BEBB-05402D1016C6}" sibTransId="{E4CECE38-83E1-4887-8E6B-7365F2A89FE6}"/>
    <dgm:cxn modelId="{769E4D78-D022-4E32-9357-33300FFF5B38}" type="presOf" srcId="{1F14C723-638C-4A4C-8BBB-181CB744B7AC}" destId="{3C6704C2-3695-4ECA-B64B-15A23D0F2E60}" srcOrd="0" destOrd="0" presId="urn:microsoft.com/office/officeart/2005/8/layout/orgChart1"/>
    <dgm:cxn modelId="{4436967F-02DD-4EAF-83C5-F8B00B4D63F0}" type="presOf" srcId="{AACA9053-7AB1-4875-8F99-388B29A2BC5E}" destId="{6DE47852-BB71-4DA6-9C50-7BF148A1C3F4}" srcOrd="1" destOrd="0" presId="urn:microsoft.com/office/officeart/2005/8/layout/orgChart1"/>
    <dgm:cxn modelId="{A306E386-D835-498D-9636-5131C6BAB677}" type="presOf" srcId="{B51EA3FB-595A-41E8-AE2B-0681C954AA47}" destId="{D867576F-50A8-465F-973D-5C932997165F}" srcOrd="0" destOrd="0" presId="urn:microsoft.com/office/officeart/2005/8/layout/orgChart1"/>
    <dgm:cxn modelId="{95B11FA3-DB96-48EF-8742-A61A0E29AC02}" type="presOf" srcId="{CDE71C00-DE6B-478F-A8E4-12309BD271E2}" destId="{2A38E6CE-25E9-4F77-AC70-B92484286FA1}" srcOrd="1" destOrd="0" presId="urn:microsoft.com/office/officeart/2005/8/layout/orgChart1"/>
    <dgm:cxn modelId="{D46348B0-9E2F-46A2-A0B2-F355BB5F97A8}" type="presOf" srcId="{D9750E10-CDEF-4D28-B342-9410F2F2263D}" destId="{34813C66-8105-48B9-B681-5BF93B019BDF}" srcOrd="1" destOrd="0" presId="urn:microsoft.com/office/officeart/2005/8/layout/orgChart1"/>
    <dgm:cxn modelId="{91A378B0-5629-4A8F-8A17-9CE6FD484AF8}" srcId="{D9750E10-CDEF-4D28-B342-9410F2F2263D}" destId="{A9E6C67F-5D61-4AB6-A740-259DAF8CEB2A}" srcOrd="5" destOrd="0" parTransId="{BA714F3B-3D64-4C3D-99C4-ED9F6C2419FE}" sibTransId="{8D572544-ECEB-4B1F-B01A-F966A636D1BC}"/>
    <dgm:cxn modelId="{1949AAB1-3884-4B12-A311-68DB3CA93426}" type="presOf" srcId="{36F0C594-CDDC-4D12-BE4A-D93F9A14A42E}" destId="{8887CE19-A988-4FE5-ACE3-F0D7A88CDCEE}" srcOrd="0" destOrd="0" presId="urn:microsoft.com/office/officeart/2005/8/layout/orgChart1"/>
    <dgm:cxn modelId="{1C01E1B2-650C-4D8A-B195-DF75D9493995}" type="presOf" srcId="{D9750E10-CDEF-4D28-B342-9410F2F2263D}" destId="{F1BBCEDE-C261-49C0-B7A0-11F57B988CAF}" srcOrd="0" destOrd="0" presId="urn:microsoft.com/office/officeart/2005/8/layout/orgChart1"/>
    <dgm:cxn modelId="{E8373EC1-F5A4-4DA4-B612-451FBC3EB9AF}" srcId="{D9750E10-CDEF-4D28-B342-9410F2F2263D}" destId="{F9F41D62-A663-4EE4-8CC9-68A547444978}" srcOrd="1" destOrd="0" parTransId="{36F0C594-CDDC-4D12-BE4A-D93F9A14A42E}" sibTransId="{58E09F58-BD94-454E-B4A1-2902EE695DF2}"/>
    <dgm:cxn modelId="{6F0CEACD-3D49-4178-8873-5E17042EC25A}" srcId="{D9750E10-CDEF-4D28-B342-9410F2F2263D}" destId="{1F14C723-638C-4A4C-8BBB-181CB744B7AC}" srcOrd="4" destOrd="0" parTransId="{7331B518-EAAD-4634-A781-D21571E4E959}" sibTransId="{0E6DABB6-48A2-4A89-92D1-BB5C293E38E0}"/>
    <dgm:cxn modelId="{D3947DDB-9D18-43CD-BCEF-6E6FEC5F9CDB}" type="presOf" srcId="{99E54B82-D980-4EAA-BEBB-05402D1016C6}" destId="{C13BD9EF-BF2E-40CF-A9DC-C6F775BE465A}" srcOrd="0" destOrd="0" presId="urn:microsoft.com/office/officeart/2005/8/layout/orgChart1"/>
    <dgm:cxn modelId="{4A2A39E1-9F14-4DEB-845E-72CDCEB80FF3}" type="presOf" srcId="{4D717BB1-2E33-452D-8829-79F61D6E2156}" destId="{E0C1CCFA-CF1D-4B49-9B2D-804C769CD171}" srcOrd="1" destOrd="0" presId="urn:microsoft.com/office/officeart/2005/8/layout/orgChart1"/>
    <dgm:cxn modelId="{4743AFE2-7796-4D22-A02C-EB7403C44E81}" type="presOf" srcId="{A9E6C67F-5D61-4AB6-A740-259DAF8CEB2A}" destId="{F2B8578D-88D1-4C89-826D-9EB28A64B5EC}" srcOrd="1" destOrd="0" presId="urn:microsoft.com/office/officeart/2005/8/layout/orgChart1"/>
    <dgm:cxn modelId="{B1B8DCE5-C731-4BE8-9B04-D5F751BF0EC0}" type="presOf" srcId="{CDE71C00-DE6B-478F-A8E4-12309BD271E2}" destId="{AD4B87C3-006A-4BC6-B2ED-383783BDF8EE}" srcOrd="0" destOrd="0" presId="urn:microsoft.com/office/officeart/2005/8/layout/orgChart1"/>
    <dgm:cxn modelId="{A7BA04E9-B359-4141-8218-4ADA6D624817}" type="presOf" srcId="{AACA9053-7AB1-4875-8F99-388B29A2BC5E}" destId="{E113787E-E695-44EE-8B60-1BA3CD44DF48}" srcOrd="0" destOrd="0" presId="urn:microsoft.com/office/officeart/2005/8/layout/orgChart1"/>
    <dgm:cxn modelId="{444A21E9-2B26-4498-A249-2F286BB94D67}" type="presOf" srcId="{E5FFD1C3-71F0-469A-B01A-0E3D106309DE}" destId="{14DFCA9A-1B90-489A-889B-F0E438EC670D}" srcOrd="1" destOrd="0" presId="urn:microsoft.com/office/officeart/2005/8/layout/orgChart1"/>
    <dgm:cxn modelId="{E116B4E9-7F17-4A7F-A3B5-2A2DEFEB038E}" type="presOf" srcId="{E5FFD1C3-71F0-469A-B01A-0E3D106309DE}" destId="{47E09873-4F95-46B9-BB8F-D1029FFC4EE7}" srcOrd="0" destOrd="0" presId="urn:microsoft.com/office/officeart/2005/8/layout/orgChart1"/>
    <dgm:cxn modelId="{C05176ED-6381-4865-AB44-3C4C7C37B17B}" type="presOf" srcId="{2EFB045A-DB25-470B-BEE8-34BFF9DFFF9D}" destId="{E68F98ED-B17A-44CF-B854-3DCD3E20998B}" srcOrd="0" destOrd="0" presId="urn:microsoft.com/office/officeart/2005/8/layout/orgChart1"/>
    <dgm:cxn modelId="{89FF5AF0-B6FD-4443-93C2-B8D05DDA84AF}" type="presOf" srcId="{BA714F3B-3D64-4C3D-99C4-ED9F6C2419FE}" destId="{06AE7882-0AFC-4916-AFFB-DB60A4CA517C}" srcOrd="0" destOrd="0" presId="urn:microsoft.com/office/officeart/2005/8/layout/orgChart1"/>
    <dgm:cxn modelId="{360331FA-34EF-4A40-A0DF-182DFB196557}" type="presOf" srcId="{B0AC6A41-3706-4AEB-A328-E17C3B746491}" destId="{F1017013-503B-4A4D-9E8D-1A7C78DEED56}" srcOrd="0" destOrd="0" presId="urn:microsoft.com/office/officeart/2005/8/layout/orgChart1"/>
    <dgm:cxn modelId="{D7EBC8FE-FA43-4127-AB4D-B7D747C862B0}" srcId="{D9750E10-CDEF-4D28-B342-9410F2F2263D}" destId="{4D717BB1-2E33-452D-8829-79F61D6E2156}" srcOrd="2" destOrd="0" parTransId="{2EFB045A-DB25-470B-BEE8-34BFF9DFFF9D}" sibTransId="{B6EB194C-5190-4D5B-8C02-D48936AE2D1B}"/>
    <dgm:cxn modelId="{285CBEA2-FB32-41FF-8C27-321BCC58AC2C}" type="presParOf" srcId="{E2046512-CD09-443B-A9C4-409F8517624B}" destId="{7C0882AF-03B3-4E46-ACBE-914F2BFB9220}" srcOrd="0" destOrd="0" presId="urn:microsoft.com/office/officeart/2005/8/layout/orgChart1"/>
    <dgm:cxn modelId="{A34A4BFE-C822-4669-AC5C-75F66A040873}" type="presParOf" srcId="{7C0882AF-03B3-4E46-ACBE-914F2BFB9220}" destId="{E26AADA5-7A59-4733-A918-43D21FFE7C45}" srcOrd="0" destOrd="0" presId="urn:microsoft.com/office/officeart/2005/8/layout/orgChart1"/>
    <dgm:cxn modelId="{5D1C944E-95C0-4644-BB0C-0E6B4D3A73F3}" type="presParOf" srcId="{E26AADA5-7A59-4733-A918-43D21FFE7C45}" destId="{F1BBCEDE-C261-49C0-B7A0-11F57B988CAF}" srcOrd="0" destOrd="0" presId="urn:microsoft.com/office/officeart/2005/8/layout/orgChart1"/>
    <dgm:cxn modelId="{7E7F9C67-8207-42DF-AA80-573A689F8711}" type="presParOf" srcId="{E26AADA5-7A59-4733-A918-43D21FFE7C45}" destId="{34813C66-8105-48B9-B681-5BF93B019BDF}" srcOrd="1" destOrd="0" presId="urn:microsoft.com/office/officeart/2005/8/layout/orgChart1"/>
    <dgm:cxn modelId="{375BAA84-AC35-44F9-9033-1849A6FDDF4E}" type="presParOf" srcId="{7C0882AF-03B3-4E46-ACBE-914F2BFB9220}" destId="{6B41A48B-3C0F-43ED-9E6A-E069BDCD1FA4}" srcOrd="1" destOrd="0" presId="urn:microsoft.com/office/officeart/2005/8/layout/orgChart1"/>
    <dgm:cxn modelId="{583E707D-C34C-4F52-8033-ECE8AD01AB2B}" type="presParOf" srcId="{6B41A48B-3C0F-43ED-9E6A-E069BDCD1FA4}" destId="{8887CE19-A988-4FE5-ACE3-F0D7A88CDCEE}" srcOrd="0" destOrd="0" presId="urn:microsoft.com/office/officeart/2005/8/layout/orgChart1"/>
    <dgm:cxn modelId="{7A75A6CE-FDEC-4F9C-816D-5DB50735AB49}" type="presParOf" srcId="{6B41A48B-3C0F-43ED-9E6A-E069BDCD1FA4}" destId="{85385DC6-E48D-4266-9CA2-4BF2294B2D30}" srcOrd="1" destOrd="0" presId="urn:microsoft.com/office/officeart/2005/8/layout/orgChart1"/>
    <dgm:cxn modelId="{38D31262-1F93-4B13-B06C-423A942A9C4F}" type="presParOf" srcId="{85385DC6-E48D-4266-9CA2-4BF2294B2D30}" destId="{827E6A52-FC9A-4E59-B454-F87DCC3146F7}" srcOrd="0" destOrd="0" presId="urn:microsoft.com/office/officeart/2005/8/layout/orgChart1"/>
    <dgm:cxn modelId="{820825ED-FEAC-40B7-9CDD-25682DC4D80A}" type="presParOf" srcId="{827E6A52-FC9A-4E59-B454-F87DCC3146F7}" destId="{BC2499CD-4A33-4A90-AF10-2A00AA7DEA77}" srcOrd="0" destOrd="0" presId="urn:microsoft.com/office/officeart/2005/8/layout/orgChart1"/>
    <dgm:cxn modelId="{CC65D8D0-1D8D-45AF-9640-62A9A8AC043D}" type="presParOf" srcId="{827E6A52-FC9A-4E59-B454-F87DCC3146F7}" destId="{6760F959-5B83-4147-A54A-30CF099F780A}" srcOrd="1" destOrd="0" presId="urn:microsoft.com/office/officeart/2005/8/layout/orgChart1"/>
    <dgm:cxn modelId="{444DAC19-9E9E-4F99-97FD-1CF68E19BB42}" type="presParOf" srcId="{85385DC6-E48D-4266-9CA2-4BF2294B2D30}" destId="{636C87CC-912A-4372-B4C3-2D1F05451F28}" srcOrd="1" destOrd="0" presId="urn:microsoft.com/office/officeart/2005/8/layout/orgChart1"/>
    <dgm:cxn modelId="{5EC35ECF-77C8-4D92-8FB8-7224BDF22343}" type="presParOf" srcId="{636C87CC-912A-4372-B4C3-2D1F05451F28}" destId="{D867576F-50A8-465F-973D-5C932997165F}" srcOrd="0" destOrd="0" presId="urn:microsoft.com/office/officeart/2005/8/layout/orgChart1"/>
    <dgm:cxn modelId="{81B3FB7D-C203-4D6B-8949-34BE905BD748}" type="presParOf" srcId="{636C87CC-912A-4372-B4C3-2D1F05451F28}" destId="{4FFE907F-23F8-4A78-BDCB-0DC4B60ED037}" srcOrd="1" destOrd="0" presId="urn:microsoft.com/office/officeart/2005/8/layout/orgChart1"/>
    <dgm:cxn modelId="{9455FF16-8691-4D46-8AD3-F3B3F4E4B060}" type="presParOf" srcId="{4FFE907F-23F8-4A78-BDCB-0DC4B60ED037}" destId="{CD438674-E45F-4E62-ABFC-6844639F2724}" srcOrd="0" destOrd="0" presId="urn:microsoft.com/office/officeart/2005/8/layout/orgChart1"/>
    <dgm:cxn modelId="{0B55A076-B3FD-468C-94BD-53E499AEE1B7}" type="presParOf" srcId="{CD438674-E45F-4E62-ABFC-6844639F2724}" destId="{E113787E-E695-44EE-8B60-1BA3CD44DF48}" srcOrd="0" destOrd="0" presId="urn:microsoft.com/office/officeart/2005/8/layout/orgChart1"/>
    <dgm:cxn modelId="{26021D53-E463-453A-BB8E-B24E57561E34}" type="presParOf" srcId="{CD438674-E45F-4E62-ABFC-6844639F2724}" destId="{6DE47852-BB71-4DA6-9C50-7BF148A1C3F4}" srcOrd="1" destOrd="0" presId="urn:microsoft.com/office/officeart/2005/8/layout/orgChart1"/>
    <dgm:cxn modelId="{8451739A-05BC-411E-822E-2DA7579523CB}" type="presParOf" srcId="{4FFE907F-23F8-4A78-BDCB-0DC4B60ED037}" destId="{7AD14140-86DC-47D1-9C30-FCE634365DE5}" srcOrd="1" destOrd="0" presId="urn:microsoft.com/office/officeart/2005/8/layout/orgChart1"/>
    <dgm:cxn modelId="{A8747862-F540-4D54-BBB5-7EA9C7275031}" type="presParOf" srcId="{4FFE907F-23F8-4A78-BDCB-0DC4B60ED037}" destId="{2E49AD92-F25C-4607-9846-C3C91D8BCB33}" srcOrd="2" destOrd="0" presId="urn:microsoft.com/office/officeart/2005/8/layout/orgChart1"/>
    <dgm:cxn modelId="{AAFEF44F-9BE4-4CD0-AF64-D1ED10769F55}" type="presParOf" srcId="{85385DC6-E48D-4266-9CA2-4BF2294B2D30}" destId="{594091C5-2FB1-4098-A473-0F13DE12E2EC}" srcOrd="2" destOrd="0" presId="urn:microsoft.com/office/officeart/2005/8/layout/orgChart1"/>
    <dgm:cxn modelId="{87410265-FE0D-4F57-A296-5BA11E5DF19C}" type="presParOf" srcId="{6B41A48B-3C0F-43ED-9E6A-E069BDCD1FA4}" destId="{E68F98ED-B17A-44CF-B854-3DCD3E20998B}" srcOrd="2" destOrd="0" presId="urn:microsoft.com/office/officeart/2005/8/layout/orgChart1"/>
    <dgm:cxn modelId="{822E0024-FCCE-4194-8A70-678880A8A334}" type="presParOf" srcId="{6B41A48B-3C0F-43ED-9E6A-E069BDCD1FA4}" destId="{C183CBF2-9146-42F3-827F-C9D500FB3F50}" srcOrd="3" destOrd="0" presId="urn:microsoft.com/office/officeart/2005/8/layout/orgChart1"/>
    <dgm:cxn modelId="{F51B2AFE-49F1-4373-A672-479F42FF1C89}" type="presParOf" srcId="{C183CBF2-9146-42F3-827F-C9D500FB3F50}" destId="{C7292D79-C00D-4A40-99B4-570E1BA2F93A}" srcOrd="0" destOrd="0" presId="urn:microsoft.com/office/officeart/2005/8/layout/orgChart1"/>
    <dgm:cxn modelId="{81A60681-75D5-4102-AA00-8912125CCEA6}" type="presParOf" srcId="{C7292D79-C00D-4A40-99B4-570E1BA2F93A}" destId="{AA710CF8-1C75-43FE-BF7F-599F9CE302DB}" srcOrd="0" destOrd="0" presId="urn:microsoft.com/office/officeart/2005/8/layout/orgChart1"/>
    <dgm:cxn modelId="{E5876D82-A759-4C7D-873E-F87C99E4F0FD}" type="presParOf" srcId="{C7292D79-C00D-4A40-99B4-570E1BA2F93A}" destId="{E0C1CCFA-CF1D-4B49-9B2D-804C769CD171}" srcOrd="1" destOrd="0" presId="urn:microsoft.com/office/officeart/2005/8/layout/orgChart1"/>
    <dgm:cxn modelId="{004E5E45-29C2-4BC8-86DB-476424EFB420}" type="presParOf" srcId="{C183CBF2-9146-42F3-827F-C9D500FB3F50}" destId="{EC62349C-2A6C-4A19-BDF2-070D102EB420}" srcOrd="1" destOrd="0" presId="urn:microsoft.com/office/officeart/2005/8/layout/orgChart1"/>
    <dgm:cxn modelId="{215FB595-301E-4F75-B4F4-85B9AC348A29}" type="presParOf" srcId="{C183CBF2-9146-42F3-827F-C9D500FB3F50}" destId="{18038499-2087-4C1D-AE0F-2BFD695E38B9}" srcOrd="2" destOrd="0" presId="urn:microsoft.com/office/officeart/2005/8/layout/orgChart1"/>
    <dgm:cxn modelId="{13272E29-A150-411E-BB7B-F86DF4AC52DF}" type="presParOf" srcId="{6B41A48B-3C0F-43ED-9E6A-E069BDCD1FA4}" destId="{F1017013-503B-4A4D-9E8D-1A7C78DEED56}" srcOrd="4" destOrd="0" presId="urn:microsoft.com/office/officeart/2005/8/layout/orgChart1"/>
    <dgm:cxn modelId="{7A50ECDF-2479-4898-8252-C0CAED8DE821}" type="presParOf" srcId="{6B41A48B-3C0F-43ED-9E6A-E069BDCD1FA4}" destId="{076B9D64-D4C3-4DBC-90B9-9082325B0774}" srcOrd="5" destOrd="0" presId="urn:microsoft.com/office/officeart/2005/8/layout/orgChart1"/>
    <dgm:cxn modelId="{29AA79F1-AA0A-4C34-8204-EA0825ADBA2B}" type="presParOf" srcId="{076B9D64-D4C3-4DBC-90B9-9082325B0774}" destId="{76612431-ED34-4A43-84F9-5E86CF500956}" srcOrd="0" destOrd="0" presId="urn:microsoft.com/office/officeart/2005/8/layout/orgChart1"/>
    <dgm:cxn modelId="{8426C835-EE28-4CDE-B0BF-44200F877A5B}" type="presParOf" srcId="{76612431-ED34-4A43-84F9-5E86CF500956}" destId="{AD4B87C3-006A-4BC6-B2ED-383783BDF8EE}" srcOrd="0" destOrd="0" presId="urn:microsoft.com/office/officeart/2005/8/layout/orgChart1"/>
    <dgm:cxn modelId="{F6129464-5344-4090-B2C1-C3453887C177}" type="presParOf" srcId="{76612431-ED34-4A43-84F9-5E86CF500956}" destId="{2A38E6CE-25E9-4F77-AC70-B92484286FA1}" srcOrd="1" destOrd="0" presId="urn:microsoft.com/office/officeart/2005/8/layout/orgChart1"/>
    <dgm:cxn modelId="{9DA1CA77-5595-4B11-89AC-EE757BF9F931}" type="presParOf" srcId="{076B9D64-D4C3-4DBC-90B9-9082325B0774}" destId="{8AB903A0-86FA-4EF6-9263-85AD4526B930}" srcOrd="1" destOrd="0" presId="urn:microsoft.com/office/officeart/2005/8/layout/orgChart1"/>
    <dgm:cxn modelId="{86E04B56-1051-4B0C-8EC2-D8DD72027A02}" type="presParOf" srcId="{076B9D64-D4C3-4DBC-90B9-9082325B0774}" destId="{0F936EC8-7B60-4DCE-B59E-8EA54E36A83C}" srcOrd="2" destOrd="0" presId="urn:microsoft.com/office/officeart/2005/8/layout/orgChart1"/>
    <dgm:cxn modelId="{F9FFB7FA-CD6A-46DB-A4E5-95D290942473}" type="presParOf" srcId="{6B41A48B-3C0F-43ED-9E6A-E069BDCD1FA4}" destId="{5FD6A3EA-6EC3-4216-8CFA-65A2D7AECE95}" srcOrd="6" destOrd="0" presId="urn:microsoft.com/office/officeart/2005/8/layout/orgChart1"/>
    <dgm:cxn modelId="{9899DC9D-ADFC-47B8-9015-A9521254AC69}" type="presParOf" srcId="{6B41A48B-3C0F-43ED-9E6A-E069BDCD1FA4}" destId="{0FADD6A0-E3DA-4D54-8F4F-551F3BFAB528}" srcOrd="7" destOrd="0" presId="urn:microsoft.com/office/officeart/2005/8/layout/orgChart1"/>
    <dgm:cxn modelId="{770714AC-9F62-4922-AE3C-B07A20DED2A9}" type="presParOf" srcId="{0FADD6A0-E3DA-4D54-8F4F-551F3BFAB528}" destId="{9A876375-10E2-41D8-99AF-0E52CA70E799}" srcOrd="0" destOrd="0" presId="urn:microsoft.com/office/officeart/2005/8/layout/orgChart1"/>
    <dgm:cxn modelId="{639D9262-CBA8-415E-9361-B600DF223F75}" type="presParOf" srcId="{9A876375-10E2-41D8-99AF-0E52CA70E799}" destId="{3C6704C2-3695-4ECA-B64B-15A23D0F2E60}" srcOrd="0" destOrd="0" presId="urn:microsoft.com/office/officeart/2005/8/layout/orgChart1"/>
    <dgm:cxn modelId="{CB2884C7-AFCC-4F70-ADA1-1F4B1AC76010}" type="presParOf" srcId="{9A876375-10E2-41D8-99AF-0E52CA70E799}" destId="{4D81C1AD-9632-4506-84E7-721C84F78B97}" srcOrd="1" destOrd="0" presId="urn:microsoft.com/office/officeart/2005/8/layout/orgChart1"/>
    <dgm:cxn modelId="{44EA8B94-BFB3-4B69-AB15-79BDF839CF30}" type="presParOf" srcId="{0FADD6A0-E3DA-4D54-8F4F-551F3BFAB528}" destId="{2093FB32-6397-47BB-B25D-E616ECB18B5D}" srcOrd="1" destOrd="0" presId="urn:microsoft.com/office/officeart/2005/8/layout/orgChart1"/>
    <dgm:cxn modelId="{95089024-8674-4EAB-9919-C01A55188CBB}" type="presParOf" srcId="{0FADD6A0-E3DA-4D54-8F4F-551F3BFAB528}" destId="{41AC56A9-49B7-40E9-A706-455617934125}" srcOrd="2" destOrd="0" presId="urn:microsoft.com/office/officeart/2005/8/layout/orgChart1"/>
    <dgm:cxn modelId="{CCAA5961-02E2-4888-9E89-D3E341C5A047}" type="presParOf" srcId="{6B41A48B-3C0F-43ED-9E6A-E069BDCD1FA4}" destId="{06AE7882-0AFC-4916-AFFB-DB60A4CA517C}" srcOrd="8" destOrd="0" presId="urn:microsoft.com/office/officeart/2005/8/layout/orgChart1"/>
    <dgm:cxn modelId="{D49C262E-256C-42AB-BA14-8E0482B539E6}" type="presParOf" srcId="{6B41A48B-3C0F-43ED-9E6A-E069BDCD1FA4}" destId="{71F0C0E6-C635-49FA-8A4E-F804557061B3}" srcOrd="9" destOrd="0" presId="urn:microsoft.com/office/officeart/2005/8/layout/orgChart1"/>
    <dgm:cxn modelId="{FB3AEE02-A5FC-4D95-A8F9-541745BCA900}" type="presParOf" srcId="{71F0C0E6-C635-49FA-8A4E-F804557061B3}" destId="{D522B619-2070-4004-B3D1-39853CD3C0E7}" srcOrd="0" destOrd="0" presId="urn:microsoft.com/office/officeart/2005/8/layout/orgChart1"/>
    <dgm:cxn modelId="{6FCCD9A1-FE4F-4ACA-A9B5-F62E5A046A5A}" type="presParOf" srcId="{D522B619-2070-4004-B3D1-39853CD3C0E7}" destId="{94B653C5-BDF8-450B-BC58-9D0F859BB180}" srcOrd="0" destOrd="0" presId="urn:microsoft.com/office/officeart/2005/8/layout/orgChart1"/>
    <dgm:cxn modelId="{01CD2B7A-2DF3-4290-BD0B-EE1ED108A623}" type="presParOf" srcId="{D522B619-2070-4004-B3D1-39853CD3C0E7}" destId="{F2B8578D-88D1-4C89-826D-9EB28A64B5EC}" srcOrd="1" destOrd="0" presId="urn:microsoft.com/office/officeart/2005/8/layout/orgChart1"/>
    <dgm:cxn modelId="{D1423495-52AD-45D2-8D7F-CAD18CF0503C}" type="presParOf" srcId="{71F0C0E6-C635-49FA-8A4E-F804557061B3}" destId="{124FF208-BF55-4B67-B93C-49CF876A6DC7}" srcOrd="1" destOrd="0" presId="urn:microsoft.com/office/officeart/2005/8/layout/orgChart1"/>
    <dgm:cxn modelId="{6C1A9665-EAA2-4C83-8667-0E2F868E81C4}" type="presParOf" srcId="{71F0C0E6-C635-49FA-8A4E-F804557061B3}" destId="{CC38201A-40F9-4A03-A8ED-5FC466637306}" srcOrd="2" destOrd="0" presId="urn:microsoft.com/office/officeart/2005/8/layout/orgChart1"/>
    <dgm:cxn modelId="{27B15267-F0C9-4E4A-9D16-0F156C973354}" type="presParOf" srcId="{7C0882AF-03B3-4E46-ACBE-914F2BFB9220}" destId="{8183E395-2312-436D-AE9D-64B80AD8A2B7}" srcOrd="2" destOrd="0" presId="urn:microsoft.com/office/officeart/2005/8/layout/orgChart1"/>
    <dgm:cxn modelId="{7376E305-2FEF-4A3F-B6B0-3D0BADBC8C0C}" type="presParOf" srcId="{8183E395-2312-436D-AE9D-64B80AD8A2B7}" destId="{C13BD9EF-BF2E-40CF-A9DC-C6F775BE465A}" srcOrd="0" destOrd="0" presId="urn:microsoft.com/office/officeart/2005/8/layout/orgChart1"/>
    <dgm:cxn modelId="{70C46219-3A2B-4FF5-A50D-0D12F895CC0E}" type="presParOf" srcId="{8183E395-2312-436D-AE9D-64B80AD8A2B7}" destId="{E9DD07A0-A781-4E65-956B-D72F1992EC97}" srcOrd="1" destOrd="0" presId="urn:microsoft.com/office/officeart/2005/8/layout/orgChart1"/>
    <dgm:cxn modelId="{C31EFBE1-7792-48AD-884F-531881189F80}" type="presParOf" srcId="{E9DD07A0-A781-4E65-956B-D72F1992EC97}" destId="{11B521AC-149A-452E-915C-1A46AAD1CF97}" srcOrd="0" destOrd="0" presId="urn:microsoft.com/office/officeart/2005/8/layout/orgChart1"/>
    <dgm:cxn modelId="{818394D9-282F-40F3-9BF4-C1CBAAB0908A}" type="presParOf" srcId="{11B521AC-149A-452E-915C-1A46AAD1CF97}" destId="{47E09873-4F95-46B9-BB8F-D1029FFC4EE7}" srcOrd="0" destOrd="0" presId="urn:microsoft.com/office/officeart/2005/8/layout/orgChart1"/>
    <dgm:cxn modelId="{72A29461-99CE-4649-B0F1-B3BCB1ACA56F}" type="presParOf" srcId="{11B521AC-149A-452E-915C-1A46AAD1CF97}" destId="{14DFCA9A-1B90-489A-889B-F0E438EC670D}" srcOrd="1" destOrd="0" presId="urn:microsoft.com/office/officeart/2005/8/layout/orgChart1"/>
    <dgm:cxn modelId="{EE9D4D70-4792-4264-BA4B-9442630CDC0A}" type="presParOf" srcId="{E9DD07A0-A781-4E65-956B-D72F1992EC97}" destId="{063AC86B-BF0E-40E7-894B-8B48BE630EBD}" srcOrd="1" destOrd="0" presId="urn:microsoft.com/office/officeart/2005/8/layout/orgChart1"/>
    <dgm:cxn modelId="{F5FE45E3-86CB-4838-AD42-A70F6156FD18}" type="presParOf" srcId="{E9DD07A0-A781-4E65-956B-D72F1992EC97}" destId="{D2116FED-CFF6-48C0-A7A5-0EC63156C32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2680165-690A-4D35-89FF-013F9885755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4EB9BE2-B261-4E45-A094-373EB1EA28D6}">
      <dgm:prSet phldrT="[Text]" custT="1"/>
      <dgm:spPr>
        <a:solidFill>
          <a:srgbClr val="0085CA"/>
        </a:solidFill>
      </dgm:spPr>
      <dgm:t>
        <a:bodyPr/>
        <a:lstStyle/>
        <a:p>
          <a:r>
            <a:rPr lang="en-GB" sz="1000" dirty="0"/>
            <a:t> Director of Principal</a:t>
          </a:r>
        </a:p>
        <a:p>
          <a:r>
            <a:rPr lang="en-GB" sz="1000" dirty="0"/>
            <a:t> Gifts</a:t>
          </a:r>
        </a:p>
        <a:p>
          <a:r>
            <a:rPr lang="en-GB" sz="1000" dirty="0"/>
            <a:t>Heather Williamson</a:t>
          </a:r>
          <a:endParaRPr lang="en-GB" sz="600" dirty="0"/>
        </a:p>
      </dgm:t>
    </dgm:pt>
    <dgm:pt modelId="{270E7ED1-F8F6-4757-858D-C1BA349A79DB}" type="parTrans" cxnId="{8B32A75B-1C6C-44E7-9BFC-A3F014F85FD0}">
      <dgm:prSet/>
      <dgm:spPr/>
      <dgm:t>
        <a:bodyPr/>
        <a:lstStyle/>
        <a:p>
          <a:endParaRPr lang="en-GB" sz="1000"/>
        </a:p>
      </dgm:t>
    </dgm:pt>
    <dgm:pt modelId="{823EFB91-282C-4CAB-B627-B141FD5F7CF0}" type="sibTrans" cxnId="{8B32A75B-1C6C-44E7-9BFC-A3F014F85FD0}">
      <dgm:prSet/>
      <dgm:spPr/>
      <dgm:t>
        <a:bodyPr/>
        <a:lstStyle/>
        <a:p>
          <a:endParaRPr lang="en-GB" sz="1000"/>
        </a:p>
      </dgm:t>
    </dgm:pt>
    <dgm:pt modelId="{67A66931-20B1-4D4B-AEBB-4368ECB5E611}" type="asst">
      <dgm:prSet custT="1"/>
      <dgm:spPr/>
      <dgm:t>
        <a:bodyPr/>
        <a:lstStyle/>
        <a:p>
          <a:r>
            <a:rPr lang="en-GB" sz="1000" dirty="0"/>
            <a:t>EA to the Director of Principal Gifts</a:t>
          </a:r>
        </a:p>
        <a:p>
          <a:r>
            <a:rPr lang="en-GB" sz="1000" dirty="0"/>
            <a:t>Lacky Ahmed</a:t>
          </a:r>
        </a:p>
      </dgm:t>
    </dgm:pt>
    <dgm:pt modelId="{E4EA419F-AC67-4722-A5CB-36D9A0EE0443}" type="parTrans" cxnId="{2F8A6D7C-DFCA-4BCC-9B7F-67530FE0F414}">
      <dgm:prSet/>
      <dgm:spPr/>
      <dgm:t>
        <a:bodyPr/>
        <a:lstStyle/>
        <a:p>
          <a:endParaRPr lang="en-GB" sz="1000"/>
        </a:p>
      </dgm:t>
    </dgm:pt>
    <dgm:pt modelId="{D6F675FB-1C2B-46B4-8110-B55D01C59B9D}" type="sibTrans" cxnId="{2F8A6D7C-DFCA-4BCC-9B7F-67530FE0F414}">
      <dgm:prSet/>
      <dgm:spPr/>
      <dgm:t>
        <a:bodyPr/>
        <a:lstStyle/>
        <a:p>
          <a:endParaRPr lang="en-GB" sz="1000"/>
        </a:p>
      </dgm:t>
    </dgm:pt>
    <dgm:pt modelId="{1E123075-76C3-4E46-B813-EFE9BEBF59CD}">
      <dgm:prSet custT="1"/>
      <dgm:spPr>
        <a:solidFill>
          <a:srgbClr val="0085CA"/>
        </a:solidFill>
      </dgm:spPr>
      <dgm:t>
        <a:bodyPr/>
        <a:lstStyle/>
        <a:p>
          <a:r>
            <a:rPr lang="en-US" sz="1000" dirty="0"/>
            <a:t>Deputy Director of Principal Gifts </a:t>
          </a:r>
        </a:p>
        <a:p>
          <a:r>
            <a:rPr lang="en-US" sz="1000" dirty="0"/>
            <a:t>Alastair James </a:t>
          </a:r>
        </a:p>
      </dgm:t>
    </dgm:pt>
    <dgm:pt modelId="{054230E8-5616-4680-9C2D-2FCFB0BAA2D2}" type="parTrans" cxnId="{60FF9858-1FFB-45C0-8163-D6244DCDFC18}">
      <dgm:prSet/>
      <dgm:spPr/>
      <dgm:t>
        <a:bodyPr/>
        <a:lstStyle/>
        <a:p>
          <a:endParaRPr lang="en-US" sz="1000"/>
        </a:p>
      </dgm:t>
    </dgm:pt>
    <dgm:pt modelId="{1AB0FDE9-1D54-4FB9-9CCE-F4ADA718C333}" type="sibTrans" cxnId="{60FF9858-1FFB-45C0-8163-D6244DCDFC18}">
      <dgm:prSet/>
      <dgm:spPr/>
      <dgm:t>
        <a:bodyPr/>
        <a:lstStyle/>
        <a:p>
          <a:endParaRPr lang="en-US" sz="1000"/>
        </a:p>
      </dgm:t>
    </dgm:pt>
    <dgm:pt modelId="{34B75702-D4C2-4581-ACC5-0F19323262EA}">
      <dgm:prSet custT="1"/>
      <dgm:spPr/>
      <dgm:t>
        <a:bodyPr/>
        <a:lstStyle/>
        <a:p>
          <a:r>
            <a:rPr lang="en-GB" sz="1000" dirty="0"/>
            <a:t>Head of Principal Gifts </a:t>
          </a:r>
        </a:p>
        <a:p>
          <a:r>
            <a:rPr lang="en-GB" sz="1000" dirty="0"/>
            <a:t>(Medicine)</a:t>
          </a:r>
        </a:p>
        <a:p>
          <a:r>
            <a:rPr lang="en-GB" sz="1000" dirty="0"/>
            <a:t>Rowena Morgan</a:t>
          </a:r>
        </a:p>
      </dgm:t>
    </dgm:pt>
    <dgm:pt modelId="{1D743C8B-758D-4F2B-A18D-5F86F60BE526}" type="parTrans" cxnId="{9277EAFF-7CB2-4D51-8FAF-01EB9CF009C1}">
      <dgm:prSet/>
      <dgm:spPr/>
      <dgm:t>
        <a:bodyPr/>
        <a:lstStyle/>
        <a:p>
          <a:endParaRPr lang="en-GB"/>
        </a:p>
      </dgm:t>
    </dgm:pt>
    <dgm:pt modelId="{2834F0C5-2D15-4CBC-97A9-A76719DC73F3}" type="sibTrans" cxnId="{9277EAFF-7CB2-4D51-8FAF-01EB9CF009C1}">
      <dgm:prSet/>
      <dgm:spPr/>
      <dgm:t>
        <a:bodyPr/>
        <a:lstStyle/>
        <a:p>
          <a:endParaRPr lang="en-GB"/>
        </a:p>
      </dgm:t>
    </dgm:pt>
    <dgm:pt modelId="{8300E01C-0866-4512-BCB4-81942F5FA81B}" type="pres">
      <dgm:prSet presAssocID="{42680165-690A-4D35-89FF-013F9885755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C92B40B-0138-4154-80F0-4C47620881E2}" type="pres">
      <dgm:prSet presAssocID="{A4EB9BE2-B261-4E45-A094-373EB1EA28D6}" presName="hierRoot1" presStyleCnt="0">
        <dgm:presLayoutVars>
          <dgm:hierBranch val="init"/>
        </dgm:presLayoutVars>
      </dgm:prSet>
      <dgm:spPr/>
    </dgm:pt>
    <dgm:pt modelId="{BE5EA828-D0EE-4225-AE42-E21ACC463D08}" type="pres">
      <dgm:prSet presAssocID="{A4EB9BE2-B261-4E45-A094-373EB1EA28D6}" presName="rootComposite1" presStyleCnt="0"/>
      <dgm:spPr/>
    </dgm:pt>
    <dgm:pt modelId="{10B0E2E7-E122-4D4C-A181-5DE8F8CA081F}" type="pres">
      <dgm:prSet presAssocID="{A4EB9BE2-B261-4E45-A094-373EB1EA28D6}" presName="rootText1" presStyleLbl="node0" presStyleIdx="0" presStyleCnt="1" custScaleX="78863" custScaleY="64469" custLinFactNeighborX="-683" custLinFactNeighborY="-152">
        <dgm:presLayoutVars>
          <dgm:chPref val="3"/>
        </dgm:presLayoutVars>
      </dgm:prSet>
      <dgm:spPr/>
    </dgm:pt>
    <dgm:pt modelId="{AD3A452F-FEAA-4DFB-9644-481D520A72AD}" type="pres">
      <dgm:prSet presAssocID="{A4EB9BE2-B261-4E45-A094-373EB1EA28D6}" presName="rootConnector1" presStyleLbl="node1" presStyleIdx="0" presStyleCnt="0"/>
      <dgm:spPr/>
    </dgm:pt>
    <dgm:pt modelId="{2D76D7D3-A8A4-478F-A595-192FD3098BA1}" type="pres">
      <dgm:prSet presAssocID="{A4EB9BE2-B261-4E45-A094-373EB1EA28D6}" presName="hierChild2" presStyleCnt="0"/>
      <dgm:spPr/>
    </dgm:pt>
    <dgm:pt modelId="{A432B2F5-ED9C-4D03-8944-0C39CFF9D0FC}" type="pres">
      <dgm:prSet presAssocID="{054230E8-5616-4680-9C2D-2FCFB0BAA2D2}" presName="Name37" presStyleLbl="parChTrans1D2" presStyleIdx="0" presStyleCnt="3"/>
      <dgm:spPr/>
    </dgm:pt>
    <dgm:pt modelId="{B6081EDF-1FA0-456C-A52D-0D3658C3C8A2}" type="pres">
      <dgm:prSet presAssocID="{1E123075-76C3-4E46-B813-EFE9BEBF59CD}" presName="hierRoot2" presStyleCnt="0">
        <dgm:presLayoutVars>
          <dgm:hierBranch val="init"/>
        </dgm:presLayoutVars>
      </dgm:prSet>
      <dgm:spPr/>
    </dgm:pt>
    <dgm:pt modelId="{5FBAE07D-5424-4E24-86AC-15A62487936A}" type="pres">
      <dgm:prSet presAssocID="{1E123075-76C3-4E46-B813-EFE9BEBF59CD}" presName="rootComposite" presStyleCnt="0"/>
      <dgm:spPr/>
    </dgm:pt>
    <dgm:pt modelId="{A0C33ABF-EE74-4AC2-9C06-AEA54E53A199}" type="pres">
      <dgm:prSet presAssocID="{1E123075-76C3-4E46-B813-EFE9BEBF59CD}" presName="rootText" presStyleLbl="node2" presStyleIdx="0" presStyleCnt="2" custScaleX="90112" custScaleY="63157" custLinFactNeighborX="-397" custLinFactNeighborY="-50369">
        <dgm:presLayoutVars>
          <dgm:chPref val="3"/>
        </dgm:presLayoutVars>
      </dgm:prSet>
      <dgm:spPr/>
    </dgm:pt>
    <dgm:pt modelId="{02D7DCC3-286F-43C3-8449-FCB701A175AD}" type="pres">
      <dgm:prSet presAssocID="{1E123075-76C3-4E46-B813-EFE9BEBF59CD}" presName="rootConnector" presStyleLbl="node2" presStyleIdx="0" presStyleCnt="2"/>
      <dgm:spPr/>
    </dgm:pt>
    <dgm:pt modelId="{BD100A36-50B6-44CE-9220-FADC1627DD9B}" type="pres">
      <dgm:prSet presAssocID="{1E123075-76C3-4E46-B813-EFE9BEBF59CD}" presName="hierChild4" presStyleCnt="0"/>
      <dgm:spPr/>
    </dgm:pt>
    <dgm:pt modelId="{DFB5F23E-BC22-422F-9EE4-0D9B32342217}" type="pres">
      <dgm:prSet presAssocID="{1E123075-76C3-4E46-B813-EFE9BEBF59CD}" presName="hierChild5" presStyleCnt="0"/>
      <dgm:spPr/>
    </dgm:pt>
    <dgm:pt modelId="{CD0720C4-0F20-4FA3-86B5-49E3274A444C}" type="pres">
      <dgm:prSet presAssocID="{1D743C8B-758D-4F2B-A18D-5F86F60BE526}" presName="Name37" presStyleLbl="parChTrans1D2" presStyleIdx="1" presStyleCnt="3"/>
      <dgm:spPr/>
    </dgm:pt>
    <dgm:pt modelId="{94752A7F-10C3-458D-9436-3C95466630D7}" type="pres">
      <dgm:prSet presAssocID="{34B75702-D4C2-4581-ACC5-0F19323262EA}" presName="hierRoot2" presStyleCnt="0">
        <dgm:presLayoutVars>
          <dgm:hierBranch val="init"/>
        </dgm:presLayoutVars>
      </dgm:prSet>
      <dgm:spPr/>
    </dgm:pt>
    <dgm:pt modelId="{91924240-5211-4016-ACD8-C09B488CCACF}" type="pres">
      <dgm:prSet presAssocID="{34B75702-D4C2-4581-ACC5-0F19323262EA}" presName="rootComposite" presStyleCnt="0"/>
      <dgm:spPr/>
    </dgm:pt>
    <dgm:pt modelId="{532D8FC2-52AB-4979-A761-D9ECD09DD129}" type="pres">
      <dgm:prSet presAssocID="{34B75702-D4C2-4581-ACC5-0F19323262EA}" presName="rootText" presStyleLbl="node2" presStyleIdx="1" presStyleCnt="2" custScaleX="77173" custScaleY="62251" custLinFactNeighborY="-50267">
        <dgm:presLayoutVars>
          <dgm:chPref val="3"/>
        </dgm:presLayoutVars>
      </dgm:prSet>
      <dgm:spPr/>
    </dgm:pt>
    <dgm:pt modelId="{6BED4A1F-67E4-4038-8C49-DFA5BD471D9E}" type="pres">
      <dgm:prSet presAssocID="{34B75702-D4C2-4581-ACC5-0F19323262EA}" presName="rootConnector" presStyleLbl="node2" presStyleIdx="1" presStyleCnt="2"/>
      <dgm:spPr/>
    </dgm:pt>
    <dgm:pt modelId="{B023D2D8-21D5-4698-98F4-FF3FB0181533}" type="pres">
      <dgm:prSet presAssocID="{34B75702-D4C2-4581-ACC5-0F19323262EA}" presName="hierChild4" presStyleCnt="0"/>
      <dgm:spPr/>
    </dgm:pt>
    <dgm:pt modelId="{F5075EBB-1A5C-43B3-8C14-7048340F7B4E}" type="pres">
      <dgm:prSet presAssocID="{34B75702-D4C2-4581-ACC5-0F19323262EA}" presName="hierChild5" presStyleCnt="0"/>
      <dgm:spPr/>
    </dgm:pt>
    <dgm:pt modelId="{A26A1A70-B59C-4DB6-8943-0E70798004D3}" type="pres">
      <dgm:prSet presAssocID="{A4EB9BE2-B261-4E45-A094-373EB1EA28D6}" presName="hierChild3" presStyleCnt="0"/>
      <dgm:spPr/>
    </dgm:pt>
    <dgm:pt modelId="{09BA6E9C-1B1C-40C8-9B7E-2CA55F3235B3}" type="pres">
      <dgm:prSet presAssocID="{E4EA419F-AC67-4722-A5CB-36D9A0EE0443}" presName="Name111" presStyleLbl="parChTrans1D2" presStyleIdx="2" presStyleCnt="3"/>
      <dgm:spPr/>
    </dgm:pt>
    <dgm:pt modelId="{6A814148-D2C4-4AE6-A553-9F5EBCA69CD5}" type="pres">
      <dgm:prSet presAssocID="{67A66931-20B1-4D4B-AEBB-4368ECB5E611}" presName="hierRoot3" presStyleCnt="0">
        <dgm:presLayoutVars>
          <dgm:hierBranch val="init"/>
        </dgm:presLayoutVars>
      </dgm:prSet>
      <dgm:spPr/>
    </dgm:pt>
    <dgm:pt modelId="{7928054C-3E6B-4361-BA50-325301ACB16B}" type="pres">
      <dgm:prSet presAssocID="{67A66931-20B1-4D4B-AEBB-4368ECB5E611}" presName="rootComposite3" presStyleCnt="0"/>
      <dgm:spPr/>
    </dgm:pt>
    <dgm:pt modelId="{4338D972-2DDA-4C33-B8B5-7B9C58165158}" type="pres">
      <dgm:prSet presAssocID="{67A66931-20B1-4D4B-AEBB-4368ECB5E611}" presName="rootText3" presStyleLbl="asst1" presStyleIdx="0" presStyleCnt="1" custScaleX="66851" custScaleY="61779" custLinFactNeighborX="-1753" custLinFactNeighborY="-40153">
        <dgm:presLayoutVars>
          <dgm:chPref val="3"/>
        </dgm:presLayoutVars>
      </dgm:prSet>
      <dgm:spPr/>
    </dgm:pt>
    <dgm:pt modelId="{C04E2F35-C518-401A-A946-79D71B6FFD6D}" type="pres">
      <dgm:prSet presAssocID="{67A66931-20B1-4D4B-AEBB-4368ECB5E611}" presName="rootConnector3" presStyleLbl="asst1" presStyleIdx="0" presStyleCnt="1"/>
      <dgm:spPr/>
    </dgm:pt>
    <dgm:pt modelId="{71044CF1-EF6C-4535-A033-148E258CBD14}" type="pres">
      <dgm:prSet presAssocID="{67A66931-20B1-4D4B-AEBB-4368ECB5E611}" presName="hierChild6" presStyleCnt="0"/>
      <dgm:spPr/>
    </dgm:pt>
    <dgm:pt modelId="{07BF2D5D-73D9-4DC2-B97C-A46FA2E94DE9}" type="pres">
      <dgm:prSet presAssocID="{67A66931-20B1-4D4B-AEBB-4368ECB5E611}" presName="hierChild7" presStyleCnt="0"/>
      <dgm:spPr/>
    </dgm:pt>
  </dgm:ptLst>
  <dgm:cxnLst>
    <dgm:cxn modelId="{D0FA3E26-A0A6-4320-86B7-9E344687E2F5}" type="presOf" srcId="{E4EA419F-AC67-4722-A5CB-36D9A0EE0443}" destId="{09BA6E9C-1B1C-40C8-9B7E-2CA55F3235B3}" srcOrd="0" destOrd="0" presId="urn:microsoft.com/office/officeart/2005/8/layout/orgChart1"/>
    <dgm:cxn modelId="{FA64FE29-12C6-415D-A121-0BD05E9073D8}" type="presOf" srcId="{67A66931-20B1-4D4B-AEBB-4368ECB5E611}" destId="{C04E2F35-C518-401A-A946-79D71B6FFD6D}" srcOrd="1" destOrd="0" presId="urn:microsoft.com/office/officeart/2005/8/layout/orgChart1"/>
    <dgm:cxn modelId="{8B32A75B-1C6C-44E7-9BFC-A3F014F85FD0}" srcId="{42680165-690A-4D35-89FF-013F98857552}" destId="{A4EB9BE2-B261-4E45-A094-373EB1EA28D6}" srcOrd="0" destOrd="0" parTransId="{270E7ED1-F8F6-4757-858D-C1BA349A79DB}" sibTransId="{823EFB91-282C-4CAB-B627-B141FD5F7CF0}"/>
    <dgm:cxn modelId="{E7FD3765-DDEA-4CDC-9C52-1A776DE52B45}" type="presOf" srcId="{34B75702-D4C2-4581-ACC5-0F19323262EA}" destId="{532D8FC2-52AB-4979-A761-D9ECD09DD129}" srcOrd="0" destOrd="0" presId="urn:microsoft.com/office/officeart/2005/8/layout/orgChart1"/>
    <dgm:cxn modelId="{DA26B767-12E4-4E41-B492-AE75FA8ECBCC}" type="presOf" srcId="{34B75702-D4C2-4581-ACC5-0F19323262EA}" destId="{6BED4A1F-67E4-4038-8C49-DFA5BD471D9E}" srcOrd="1" destOrd="0" presId="urn:microsoft.com/office/officeart/2005/8/layout/orgChart1"/>
    <dgm:cxn modelId="{4A7D526C-2E1D-49F3-AE9E-A9553CD0BF08}" type="presOf" srcId="{42680165-690A-4D35-89FF-013F98857552}" destId="{8300E01C-0866-4512-BCB4-81942F5FA81B}" srcOrd="0" destOrd="0" presId="urn:microsoft.com/office/officeart/2005/8/layout/orgChart1"/>
    <dgm:cxn modelId="{57AE2C70-7026-4E3F-BDDB-106980E92A56}" type="presOf" srcId="{1E123075-76C3-4E46-B813-EFE9BEBF59CD}" destId="{A0C33ABF-EE74-4AC2-9C06-AEA54E53A199}" srcOrd="0" destOrd="0" presId="urn:microsoft.com/office/officeart/2005/8/layout/orgChart1"/>
    <dgm:cxn modelId="{5C9E4A50-0F7D-4009-99F2-D9F8216FB0FD}" type="presOf" srcId="{A4EB9BE2-B261-4E45-A094-373EB1EA28D6}" destId="{10B0E2E7-E122-4D4C-A181-5DE8F8CA081F}" srcOrd="0" destOrd="0" presId="urn:microsoft.com/office/officeart/2005/8/layout/orgChart1"/>
    <dgm:cxn modelId="{60FF9858-1FFB-45C0-8163-D6244DCDFC18}" srcId="{A4EB9BE2-B261-4E45-A094-373EB1EA28D6}" destId="{1E123075-76C3-4E46-B813-EFE9BEBF59CD}" srcOrd="1" destOrd="0" parTransId="{054230E8-5616-4680-9C2D-2FCFB0BAA2D2}" sibTransId="{1AB0FDE9-1D54-4FB9-9CCE-F4ADA718C333}"/>
    <dgm:cxn modelId="{2F8A6D7C-DFCA-4BCC-9B7F-67530FE0F414}" srcId="{A4EB9BE2-B261-4E45-A094-373EB1EA28D6}" destId="{67A66931-20B1-4D4B-AEBB-4368ECB5E611}" srcOrd="0" destOrd="0" parTransId="{E4EA419F-AC67-4722-A5CB-36D9A0EE0443}" sibTransId="{D6F675FB-1C2B-46B4-8110-B55D01C59B9D}"/>
    <dgm:cxn modelId="{9D15C9AE-9495-4409-8639-C3BE5BE66BEB}" type="presOf" srcId="{1D743C8B-758D-4F2B-A18D-5F86F60BE526}" destId="{CD0720C4-0F20-4FA3-86B5-49E3274A444C}" srcOrd="0" destOrd="0" presId="urn:microsoft.com/office/officeart/2005/8/layout/orgChart1"/>
    <dgm:cxn modelId="{38C6ABAF-5557-4BE8-995A-C9C44843458D}" type="presOf" srcId="{054230E8-5616-4680-9C2D-2FCFB0BAA2D2}" destId="{A432B2F5-ED9C-4D03-8944-0C39CFF9D0FC}" srcOrd="0" destOrd="0" presId="urn:microsoft.com/office/officeart/2005/8/layout/orgChart1"/>
    <dgm:cxn modelId="{2E5828C0-3422-4CE5-BBEB-73E965B3B24E}" type="presOf" srcId="{A4EB9BE2-B261-4E45-A094-373EB1EA28D6}" destId="{AD3A452F-FEAA-4DFB-9644-481D520A72AD}" srcOrd="1" destOrd="0" presId="urn:microsoft.com/office/officeart/2005/8/layout/orgChart1"/>
    <dgm:cxn modelId="{18EFADD3-2246-4FC4-A6F8-B5776D2B99CB}" type="presOf" srcId="{67A66931-20B1-4D4B-AEBB-4368ECB5E611}" destId="{4338D972-2DDA-4C33-B8B5-7B9C58165158}" srcOrd="0" destOrd="0" presId="urn:microsoft.com/office/officeart/2005/8/layout/orgChart1"/>
    <dgm:cxn modelId="{1ED6D7EC-3A0E-4705-AAEF-0530F4378107}" type="presOf" srcId="{1E123075-76C3-4E46-B813-EFE9BEBF59CD}" destId="{02D7DCC3-286F-43C3-8449-FCB701A175AD}" srcOrd="1" destOrd="0" presId="urn:microsoft.com/office/officeart/2005/8/layout/orgChart1"/>
    <dgm:cxn modelId="{9277EAFF-7CB2-4D51-8FAF-01EB9CF009C1}" srcId="{A4EB9BE2-B261-4E45-A094-373EB1EA28D6}" destId="{34B75702-D4C2-4581-ACC5-0F19323262EA}" srcOrd="2" destOrd="0" parTransId="{1D743C8B-758D-4F2B-A18D-5F86F60BE526}" sibTransId="{2834F0C5-2D15-4CBC-97A9-A76719DC73F3}"/>
    <dgm:cxn modelId="{CF249D22-74E8-4367-9460-3BC6E8E9FF44}" type="presParOf" srcId="{8300E01C-0866-4512-BCB4-81942F5FA81B}" destId="{FC92B40B-0138-4154-80F0-4C47620881E2}" srcOrd="0" destOrd="0" presId="urn:microsoft.com/office/officeart/2005/8/layout/orgChart1"/>
    <dgm:cxn modelId="{14E26B92-906D-47AF-851A-40AFF960AFEF}" type="presParOf" srcId="{FC92B40B-0138-4154-80F0-4C47620881E2}" destId="{BE5EA828-D0EE-4225-AE42-E21ACC463D08}" srcOrd="0" destOrd="0" presId="urn:microsoft.com/office/officeart/2005/8/layout/orgChart1"/>
    <dgm:cxn modelId="{CF759F6B-E20D-4108-9D80-14C96E1952EC}" type="presParOf" srcId="{BE5EA828-D0EE-4225-AE42-E21ACC463D08}" destId="{10B0E2E7-E122-4D4C-A181-5DE8F8CA081F}" srcOrd="0" destOrd="0" presId="urn:microsoft.com/office/officeart/2005/8/layout/orgChart1"/>
    <dgm:cxn modelId="{E650F018-F70E-4BAB-921C-AC927B237D17}" type="presParOf" srcId="{BE5EA828-D0EE-4225-AE42-E21ACC463D08}" destId="{AD3A452F-FEAA-4DFB-9644-481D520A72AD}" srcOrd="1" destOrd="0" presId="urn:microsoft.com/office/officeart/2005/8/layout/orgChart1"/>
    <dgm:cxn modelId="{56493543-B0BA-42F1-86FE-A0C3F6905F23}" type="presParOf" srcId="{FC92B40B-0138-4154-80F0-4C47620881E2}" destId="{2D76D7D3-A8A4-478F-A595-192FD3098BA1}" srcOrd="1" destOrd="0" presId="urn:microsoft.com/office/officeart/2005/8/layout/orgChart1"/>
    <dgm:cxn modelId="{8EF6EA60-01AD-4E37-8620-10FDF4DA8382}" type="presParOf" srcId="{2D76D7D3-A8A4-478F-A595-192FD3098BA1}" destId="{A432B2F5-ED9C-4D03-8944-0C39CFF9D0FC}" srcOrd="0" destOrd="0" presId="urn:microsoft.com/office/officeart/2005/8/layout/orgChart1"/>
    <dgm:cxn modelId="{E7F23813-A915-43BC-AA99-EEE750E3073A}" type="presParOf" srcId="{2D76D7D3-A8A4-478F-A595-192FD3098BA1}" destId="{B6081EDF-1FA0-456C-A52D-0D3658C3C8A2}" srcOrd="1" destOrd="0" presId="urn:microsoft.com/office/officeart/2005/8/layout/orgChart1"/>
    <dgm:cxn modelId="{E86CCCF9-06CF-44D2-A62A-C72D448EAA23}" type="presParOf" srcId="{B6081EDF-1FA0-456C-A52D-0D3658C3C8A2}" destId="{5FBAE07D-5424-4E24-86AC-15A62487936A}" srcOrd="0" destOrd="0" presId="urn:microsoft.com/office/officeart/2005/8/layout/orgChart1"/>
    <dgm:cxn modelId="{6D89FCCB-3C7E-4646-801F-FFCB180FF641}" type="presParOf" srcId="{5FBAE07D-5424-4E24-86AC-15A62487936A}" destId="{A0C33ABF-EE74-4AC2-9C06-AEA54E53A199}" srcOrd="0" destOrd="0" presId="urn:microsoft.com/office/officeart/2005/8/layout/orgChart1"/>
    <dgm:cxn modelId="{2F0A342E-5892-450E-A01D-80FDD572E8F6}" type="presParOf" srcId="{5FBAE07D-5424-4E24-86AC-15A62487936A}" destId="{02D7DCC3-286F-43C3-8449-FCB701A175AD}" srcOrd="1" destOrd="0" presId="urn:microsoft.com/office/officeart/2005/8/layout/orgChart1"/>
    <dgm:cxn modelId="{9D844476-7D5E-4713-9DA7-6C62D4D1909E}" type="presParOf" srcId="{B6081EDF-1FA0-456C-A52D-0D3658C3C8A2}" destId="{BD100A36-50B6-44CE-9220-FADC1627DD9B}" srcOrd="1" destOrd="0" presId="urn:microsoft.com/office/officeart/2005/8/layout/orgChart1"/>
    <dgm:cxn modelId="{2461B0F8-6616-444F-A8F3-FC446CAD802C}" type="presParOf" srcId="{B6081EDF-1FA0-456C-A52D-0D3658C3C8A2}" destId="{DFB5F23E-BC22-422F-9EE4-0D9B32342217}" srcOrd="2" destOrd="0" presId="urn:microsoft.com/office/officeart/2005/8/layout/orgChart1"/>
    <dgm:cxn modelId="{BB79EC4C-4217-4B40-B06A-654D41BF1CD0}" type="presParOf" srcId="{2D76D7D3-A8A4-478F-A595-192FD3098BA1}" destId="{CD0720C4-0F20-4FA3-86B5-49E3274A444C}" srcOrd="2" destOrd="0" presId="urn:microsoft.com/office/officeart/2005/8/layout/orgChart1"/>
    <dgm:cxn modelId="{793FB705-6BE0-4F9B-BD3B-14B7F9FA814B}" type="presParOf" srcId="{2D76D7D3-A8A4-478F-A595-192FD3098BA1}" destId="{94752A7F-10C3-458D-9436-3C95466630D7}" srcOrd="3" destOrd="0" presId="urn:microsoft.com/office/officeart/2005/8/layout/orgChart1"/>
    <dgm:cxn modelId="{19F6A503-4DA8-4C0D-A62A-477D321AA1F3}" type="presParOf" srcId="{94752A7F-10C3-458D-9436-3C95466630D7}" destId="{91924240-5211-4016-ACD8-C09B488CCACF}" srcOrd="0" destOrd="0" presId="urn:microsoft.com/office/officeart/2005/8/layout/orgChart1"/>
    <dgm:cxn modelId="{B1E9EFAF-3099-410D-B6A7-F74DAB5A0D50}" type="presParOf" srcId="{91924240-5211-4016-ACD8-C09B488CCACF}" destId="{532D8FC2-52AB-4979-A761-D9ECD09DD129}" srcOrd="0" destOrd="0" presId="urn:microsoft.com/office/officeart/2005/8/layout/orgChart1"/>
    <dgm:cxn modelId="{04C320F9-8120-434C-B1B4-FD1F9AD31834}" type="presParOf" srcId="{91924240-5211-4016-ACD8-C09B488CCACF}" destId="{6BED4A1F-67E4-4038-8C49-DFA5BD471D9E}" srcOrd="1" destOrd="0" presId="urn:microsoft.com/office/officeart/2005/8/layout/orgChart1"/>
    <dgm:cxn modelId="{CFAF8C0B-5B4E-40E9-9356-5A4C371476B1}" type="presParOf" srcId="{94752A7F-10C3-458D-9436-3C95466630D7}" destId="{B023D2D8-21D5-4698-98F4-FF3FB0181533}" srcOrd="1" destOrd="0" presId="urn:microsoft.com/office/officeart/2005/8/layout/orgChart1"/>
    <dgm:cxn modelId="{CA041FC7-A3BE-4667-9D67-9ADCCA087B65}" type="presParOf" srcId="{94752A7F-10C3-458D-9436-3C95466630D7}" destId="{F5075EBB-1A5C-43B3-8C14-7048340F7B4E}" srcOrd="2" destOrd="0" presId="urn:microsoft.com/office/officeart/2005/8/layout/orgChart1"/>
    <dgm:cxn modelId="{CC161D8E-FA83-4A4C-9D68-76898B00C9C9}" type="presParOf" srcId="{FC92B40B-0138-4154-80F0-4C47620881E2}" destId="{A26A1A70-B59C-4DB6-8943-0E70798004D3}" srcOrd="2" destOrd="0" presId="urn:microsoft.com/office/officeart/2005/8/layout/orgChart1"/>
    <dgm:cxn modelId="{9BCC3641-289E-4E6D-8D64-A3B7936C5CC0}" type="presParOf" srcId="{A26A1A70-B59C-4DB6-8943-0E70798004D3}" destId="{09BA6E9C-1B1C-40C8-9B7E-2CA55F3235B3}" srcOrd="0" destOrd="0" presId="urn:microsoft.com/office/officeart/2005/8/layout/orgChart1"/>
    <dgm:cxn modelId="{0A7E2C3B-1FC2-4801-AF8F-C7B7CC3366B1}" type="presParOf" srcId="{A26A1A70-B59C-4DB6-8943-0E70798004D3}" destId="{6A814148-D2C4-4AE6-A553-9F5EBCA69CD5}" srcOrd="1" destOrd="0" presId="urn:microsoft.com/office/officeart/2005/8/layout/orgChart1"/>
    <dgm:cxn modelId="{8B997C72-2790-4AAC-A691-A08BC6849A11}" type="presParOf" srcId="{6A814148-D2C4-4AE6-A553-9F5EBCA69CD5}" destId="{7928054C-3E6B-4361-BA50-325301ACB16B}" srcOrd="0" destOrd="0" presId="urn:microsoft.com/office/officeart/2005/8/layout/orgChart1"/>
    <dgm:cxn modelId="{57A5E31C-70B2-43B6-8A0D-CE473819C6CD}" type="presParOf" srcId="{7928054C-3E6B-4361-BA50-325301ACB16B}" destId="{4338D972-2DDA-4C33-B8B5-7B9C58165158}" srcOrd="0" destOrd="0" presId="urn:microsoft.com/office/officeart/2005/8/layout/orgChart1"/>
    <dgm:cxn modelId="{DB4C1727-BE44-481F-85EC-286328CFFB1B}" type="presParOf" srcId="{7928054C-3E6B-4361-BA50-325301ACB16B}" destId="{C04E2F35-C518-401A-A946-79D71B6FFD6D}" srcOrd="1" destOrd="0" presId="urn:microsoft.com/office/officeart/2005/8/layout/orgChart1"/>
    <dgm:cxn modelId="{EA647829-A2B3-4C15-A620-845C50F67E6A}" type="presParOf" srcId="{6A814148-D2C4-4AE6-A553-9F5EBCA69CD5}" destId="{71044CF1-EF6C-4535-A033-148E258CBD14}" srcOrd="1" destOrd="0" presId="urn:microsoft.com/office/officeart/2005/8/layout/orgChart1"/>
    <dgm:cxn modelId="{29FA714A-B9AE-4F35-9EB0-900616C7D138}" type="presParOf" srcId="{6A814148-D2C4-4AE6-A553-9F5EBCA69CD5}" destId="{07BF2D5D-73D9-4DC2-B97C-A46FA2E94DE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585F19-9971-49FC-992E-2C91D2940E64}">
      <dsp:nvSpPr>
        <dsp:cNvPr id="0" name=""/>
        <dsp:cNvSpPr/>
      </dsp:nvSpPr>
      <dsp:spPr>
        <a:xfrm>
          <a:off x="4418134" y="735337"/>
          <a:ext cx="167725" cy="65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4052"/>
              </a:lnTo>
              <a:lnTo>
                <a:pt x="167725" y="65405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E2FD1D-B227-41E1-84CF-79D6C18082B6}">
      <dsp:nvSpPr>
        <dsp:cNvPr id="0" name=""/>
        <dsp:cNvSpPr/>
      </dsp:nvSpPr>
      <dsp:spPr>
        <a:xfrm>
          <a:off x="4271767" y="735337"/>
          <a:ext cx="146366" cy="654052"/>
        </a:xfrm>
        <a:custGeom>
          <a:avLst/>
          <a:gdLst/>
          <a:ahLst/>
          <a:cxnLst/>
          <a:rect l="0" t="0" r="0" b="0"/>
          <a:pathLst>
            <a:path>
              <a:moveTo>
                <a:pt x="146366" y="0"/>
              </a:moveTo>
              <a:lnTo>
                <a:pt x="146366" y="654052"/>
              </a:lnTo>
              <a:lnTo>
                <a:pt x="0" y="65405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6C37A2-0441-4103-9762-F8840F5A57A3}">
      <dsp:nvSpPr>
        <dsp:cNvPr id="0" name=""/>
        <dsp:cNvSpPr/>
      </dsp:nvSpPr>
      <dsp:spPr>
        <a:xfrm>
          <a:off x="4418134" y="735337"/>
          <a:ext cx="3796134" cy="1231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6079"/>
              </a:lnTo>
              <a:lnTo>
                <a:pt x="3796134" y="1106079"/>
              </a:lnTo>
              <a:lnTo>
                <a:pt x="3796134" y="12310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C41254-633D-4D4B-B60D-FC2B62C11EEB}">
      <dsp:nvSpPr>
        <dsp:cNvPr id="0" name=""/>
        <dsp:cNvSpPr/>
      </dsp:nvSpPr>
      <dsp:spPr>
        <a:xfrm>
          <a:off x="6146029" y="2807344"/>
          <a:ext cx="167924" cy="1392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2950"/>
              </a:lnTo>
              <a:lnTo>
                <a:pt x="167924" y="139295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293A0-752E-4E4C-BA7E-30C98D61144B}">
      <dsp:nvSpPr>
        <dsp:cNvPr id="0" name=""/>
        <dsp:cNvSpPr/>
      </dsp:nvSpPr>
      <dsp:spPr>
        <a:xfrm>
          <a:off x="6146029" y="2807344"/>
          <a:ext cx="167924" cy="547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7655"/>
              </a:lnTo>
              <a:lnTo>
                <a:pt x="167924" y="54765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31E405-D99B-4F23-9094-FAAF8B6F05BE}">
      <dsp:nvSpPr>
        <dsp:cNvPr id="0" name=""/>
        <dsp:cNvSpPr/>
      </dsp:nvSpPr>
      <dsp:spPr>
        <a:xfrm>
          <a:off x="4418134" y="735337"/>
          <a:ext cx="2291766" cy="1231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6079"/>
              </a:lnTo>
              <a:lnTo>
                <a:pt x="2291766" y="1106079"/>
              </a:lnTo>
              <a:lnTo>
                <a:pt x="2291766" y="12310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AC91D1-04EC-41F1-A7A6-0005DF6F1841}">
      <dsp:nvSpPr>
        <dsp:cNvPr id="0" name=""/>
        <dsp:cNvSpPr/>
      </dsp:nvSpPr>
      <dsp:spPr>
        <a:xfrm>
          <a:off x="4683545" y="2807344"/>
          <a:ext cx="110578" cy="1392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2950"/>
              </a:lnTo>
              <a:lnTo>
                <a:pt x="110578" y="139295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49516-69B9-4E56-BE95-9BDB74A6497B}">
      <dsp:nvSpPr>
        <dsp:cNvPr id="0" name=""/>
        <dsp:cNvSpPr/>
      </dsp:nvSpPr>
      <dsp:spPr>
        <a:xfrm>
          <a:off x="4683545" y="2807344"/>
          <a:ext cx="110578" cy="547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7655"/>
              </a:lnTo>
              <a:lnTo>
                <a:pt x="110578" y="54765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A7CC80-0FE0-4886-B5A8-69AC19C414A8}">
      <dsp:nvSpPr>
        <dsp:cNvPr id="0" name=""/>
        <dsp:cNvSpPr/>
      </dsp:nvSpPr>
      <dsp:spPr>
        <a:xfrm>
          <a:off x="4418134" y="735337"/>
          <a:ext cx="741632" cy="1231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6079"/>
              </a:lnTo>
              <a:lnTo>
                <a:pt x="741632" y="1106079"/>
              </a:lnTo>
              <a:lnTo>
                <a:pt x="741632" y="12310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41B5FE-0F1C-4827-96CC-FD27F965C981}">
      <dsp:nvSpPr>
        <dsp:cNvPr id="0" name=""/>
        <dsp:cNvSpPr/>
      </dsp:nvSpPr>
      <dsp:spPr>
        <a:xfrm>
          <a:off x="3219433" y="2807344"/>
          <a:ext cx="118129" cy="1392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2950"/>
              </a:lnTo>
              <a:lnTo>
                <a:pt x="118129" y="139295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B67135-CCDA-4EBA-87DA-344F9EBDC4C6}">
      <dsp:nvSpPr>
        <dsp:cNvPr id="0" name=""/>
        <dsp:cNvSpPr/>
      </dsp:nvSpPr>
      <dsp:spPr>
        <a:xfrm>
          <a:off x="3219433" y="2807344"/>
          <a:ext cx="118129" cy="547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7655"/>
              </a:lnTo>
              <a:lnTo>
                <a:pt x="118129" y="54765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854EDC-10B9-418C-BC9E-A0704E16D291}">
      <dsp:nvSpPr>
        <dsp:cNvPr id="0" name=""/>
        <dsp:cNvSpPr/>
      </dsp:nvSpPr>
      <dsp:spPr>
        <a:xfrm>
          <a:off x="3715790" y="735337"/>
          <a:ext cx="702344" cy="1231088"/>
        </a:xfrm>
        <a:custGeom>
          <a:avLst/>
          <a:gdLst/>
          <a:ahLst/>
          <a:cxnLst/>
          <a:rect l="0" t="0" r="0" b="0"/>
          <a:pathLst>
            <a:path>
              <a:moveTo>
                <a:pt x="702344" y="0"/>
              </a:moveTo>
              <a:lnTo>
                <a:pt x="702344" y="1106079"/>
              </a:lnTo>
              <a:lnTo>
                <a:pt x="0" y="1106079"/>
              </a:lnTo>
              <a:lnTo>
                <a:pt x="0" y="12310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769A01-C72C-4DFD-A345-AA1AD4270C64}">
      <dsp:nvSpPr>
        <dsp:cNvPr id="0" name=""/>
        <dsp:cNvSpPr/>
      </dsp:nvSpPr>
      <dsp:spPr>
        <a:xfrm>
          <a:off x="1665873" y="2807344"/>
          <a:ext cx="128571" cy="1392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2950"/>
              </a:lnTo>
              <a:lnTo>
                <a:pt x="128571" y="139295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03C6D3-983B-4BDC-AB1F-60524E5F6EFB}">
      <dsp:nvSpPr>
        <dsp:cNvPr id="0" name=""/>
        <dsp:cNvSpPr/>
      </dsp:nvSpPr>
      <dsp:spPr>
        <a:xfrm>
          <a:off x="1665873" y="2807344"/>
          <a:ext cx="128571" cy="547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7655"/>
              </a:lnTo>
              <a:lnTo>
                <a:pt x="128571" y="54765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2A2799-3BA6-408C-A7EF-51C9C952EBDB}">
      <dsp:nvSpPr>
        <dsp:cNvPr id="0" name=""/>
        <dsp:cNvSpPr/>
      </dsp:nvSpPr>
      <dsp:spPr>
        <a:xfrm>
          <a:off x="2190075" y="735337"/>
          <a:ext cx="2228059" cy="1231088"/>
        </a:xfrm>
        <a:custGeom>
          <a:avLst/>
          <a:gdLst/>
          <a:ahLst/>
          <a:cxnLst/>
          <a:rect l="0" t="0" r="0" b="0"/>
          <a:pathLst>
            <a:path>
              <a:moveTo>
                <a:pt x="2228059" y="0"/>
              </a:moveTo>
              <a:lnTo>
                <a:pt x="2228059" y="1106079"/>
              </a:lnTo>
              <a:lnTo>
                <a:pt x="0" y="1106079"/>
              </a:lnTo>
              <a:lnTo>
                <a:pt x="0" y="12310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F0D2EE-AD23-4AD6-A6E2-ABE6133D16AA}">
      <dsp:nvSpPr>
        <dsp:cNvPr id="0" name=""/>
        <dsp:cNvSpPr/>
      </dsp:nvSpPr>
      <dsp:spPr>
        <a:xfrm>
          <a:off x="213306" y="2807344"/>
          <a:ext cx="110578" cy="1392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2950"/>
              </a:lnTo>
              <a:lnTo>
                <a:pt x="110578" y="139295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62EDA0-0448-4AD8-B4E7-94F947FC2105}">
      <dsp:nvSpPr>
        <dsp:cNvPr id="0" name=""/>
        <dsp:cNvSpPr/>
      </dsp:nvSpPr>
      <dsp:spPr>
        <a:xfrm>
          <a:off x="213306" y="2807344"/>
          <a:ext cx="110578" cy="547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7655"/>
              </a:lnTo>
              <a:lnTo>
                <a:pt x="110578" y="54765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D540CE-EE4F-4010-BD25-D5A5D8BFEDBF}">
      <dsp:nvSpPr>
        <dsp:cNvPr id="0" name=""/>
        <dsp:cNvSpPr/>
      </dsp:nvSpPr>
      <dsp:spPr>
        <a:xfrm>
          <a:off x="689528" y="735337"/>
          <a:ext cx="3728606" cy="1231088"/>
        </a:xfrm>
        <a:custGeom>
          <a:avLst/>
          <a:gdLst/>
          <a:ahLst/>
          <a:cxnLst/>
          <a:rect l="0" t="0" r="0" b="0"/>
          <a:pathLst>
            <a:path>
              <a:moveTo>
                <a:pt x="3728606" y="0"/>
              </a:moveTo>
              <a:lnTo>
                <a:pt x="3728606" y="1106079"/>
              </a:lnTo>
              <a:lnTo>
                <a:pt x="0" y="1106079"/>
              </a:lnTo>
              <a:lnTo>
                <a:pt x="0" y="12310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9C42DB-FAD7-4B89-9F3D-8199A2A30108}">
      <dsp:nvSpPr>
        <dsp:cNvPr id="0" name=""/>
        <dsp:cNvSpPr/>
      </dsp:nvSpPr>
      <dsp:spPr>
        <a:xfrm>
          <a:off x="3251169" y="117403"/>
          <a:ext cx="2333929" cy="6179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Vice President (Advancement)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Michael Murphy</a:t>
          </a:r>
        </a:p>
      </dsp:txBody>
      <dsp:txXfrm>
        <a:off x="3251169" y="117403"/>
        <a:ext cx="2333929" cy="617934"/>
      </dsp:txXfrm>
    </dsp:sp>
    <dsp:sp modelId="{B4541AE4-1CEB-4AE4-BA69-704E8B0220A2}">
      <dsp:nvSpPr>
        <dsp:cNvPr id="0" name=""/>
        <dsp:cNvSpPr/>
      </dsp:nvSpPr>
      <dsp:spPr>
        <a:xfrm>
          <a:off x="94250" y="1966425"/>
          <a:ext cx="1190555" cy="840919"/>
        </a:xfrm>
        <a:prstGeom prst="rect">
          <a:avLst/>
        </a:prstGeom>
        <a:solidFill>
          <a:srgbClr val="0085CA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Director of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Principal Gifts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Heather Williamson</a:t>
          </a:r>
        </a:p>
      </dsp:txBody>
      <dsp:txXfrm>
        <a:off x="94250" y="1966425"/>
        <a:ext cx="1190555" cy="840919"/>
      </dsp:txXfrm>
    </dsp:sp>
    <dsp:sp modelId="{7008B092-192F-4984-B184-880B441A34F7}">
      <dsp:nvSpPr>
        <dsp:cNvPr id="0" name=""/>
        <dsp:cNvSpPr/>
      </dsp:nvSpPr>
      <dsp:spPr>
        <a:xfrm>
          <a:off x="323885" y="3057361"/>
          <a:ext cx="1190555" cy="5952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EA to the Director of Principal Gifts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Lacky Ahmed</a:t>
          </a:r>
        </a:p>
      </dsp:txBody>
      <dsp:txXfrm>
        <a:off x="323885" y="3057361"/>
        <a:ext cx="1190555" cy="595277"/>
      </dsp:txXfrm>
    </dsp:sp>
    <dsp:sp modelId="{806E173B-77C1-4DEB-8487-80EB2DECE788}">
      <dsp:nvSpPr>
        <dsp:cNvPr id="0" name=""/>
        <dsp:cNvSpPr/>
      </dsp:nvSpPr>
      <dsp:spPr>
        <a:xfrm>
          <a:off x="323885" y="3902655"/>
          <a:ext cx="1190555" cy="595277"/>
        </a:xfrm>
        <a:prstGeom prst="rect">
          <a:avLst/>
        </a:prstGeom>
        <a:solidFill>
          <a:schemeClr val="bg1">
            <a:lumMod val="5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Principal Gifts team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structure on page 6</a:t>
          </a:r>
        </a:p>
      </dsp:txBody>
      <dsp:txXfrm>
        <a:off x="323885" y="3902655"/>
        <a:ext cx="1190555" cy="595277"/>
      </dsp:txXfrm>
    </dsp:sp>
    <dsp:sp modelId="{6662E42F-883F-4493-ADAD-01B9D464B1EC}">
      <dsp:nvSpPr>
        <dsp:cNvPr id="0" name=""/>
        <dsp:cNvSpPr/>
      </dsp:nvSpPr>
      <dsp:spPr>
        <a:xfrm>
          <a:off x="1534823" y="1966425"/>
          <a:ext cx="1310504" cy="840919"/>
        </a:xfrm>
        <a:prstGeom prst="rect">
          <a:avLst/>
        </a:prstGeom>
        <a:solidFill>
          <a:srgbClr val="0085CA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Deputy Director of Development </a:t>
          </a:r>
          <a:r>
            <a:rPr lang="en-GB" sz="900" kern="1200" baseline="30000" dirty="0"/>
            <a:t>3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Sarah Flew</a:t>
          </a:r>
          <a:endParaRPr lang="en-GB" sz="700" kern="1200" dirty="0"/>
        </a:p>
      </dsp:txBody>
      <dsp:txXfrm>
        <a:off x="1534823" y="1966425"/>
        <a:ext cx="1310504" cy="840919"/>
      </dsp:txXfrm>
    </dsp:sp>
    <dsp:sp modelId="{83B836BD-D277-4E8D-AD35-05FF31143017}">
      <dsp:nvSpPr>
        <dsp:cNvPr id="0" name=""/>
        <dsp:cNvSpPr/>
      </dsp:nvSpPr>
      <dsp:spPr>
        <a:xfrm>
          <a:off x="1794444" y="3057361"/>
          <a:ext cx="1190555" cy="5952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Development Assistants to the Director of Development  &amp; Campaigns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Angus King </a:t>
          </a:r>
        </a:p>
      </dsp:txBody>
      <dsp:txXfrm>
        <a:off x="1794444" y="3057361"/>
        <a:ext cx="1190555" cy="595277"/>
      </dsp:txXfrm>
    </dsp:sp>
    <dsp:sp modelId="{8819B020-AF0B-42E5-A522-9BE1808CDA37}">
      <dsp:nvSpPr>
        <dsp:cNvPr id="0" name=""/>
        <dsp:cNvSpPr/>
      </dsp:nvSpPr>
      <dsp:spPr>
        <a:xfrm>
          <a:off x="1794444" y="3902655"/>
          <a:ext cx="1190555" cy="595277"/>
        </a:xfrm>
        <a:prstGeom prst="rect">
          <a:avLst/>
        </a:prstGeom>
        <a:solidFill>
          <a:schemeClr val="bg1">
            <a:lumMod val="5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Development team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structure on page 2</a:t>
          </a:r>
        </a:p>
      </dsp:txBody>
      <dsp:txXfrm>
        <a:off x="1794444" y="3902655"/>
        <a:ext cx="1190555" cy="595277"/>
      </dsp:txXfrm>
    </dsp:sp>
    <dsp:sp modelId="{EA564356-4D42-44AA-B7BF-BF43625C7CF1}">
      <dsp:nvSpPr>
        <dsp:cNvPr id="0" name=""/>
        <dsp:cNvSpPr/>
      </dsp:nvSpPr>
      <dsp:spPr>
        <a:xfrm>
          <a:off x="3095343" y="1966425"/>
          <a:ext cx="1240892" cy="840919"/>
        </a:xfrm>
        <a:prstGeom prst="rect">
          <a:avLst/>
        </a:prstGeom>
        <a:solidFill>
          <a:srgbClr val="0085CA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Director of Development (Faculty of Medicine &amp; Global) 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Angela Bowen</a:t>
          </a:r>
        </a:p>
      </dsp:txBody>
      <dsp:txXfrm>
        <a:off x="3095343" y="1966425"/>
        <a:ext cx="1240892" cy="840919"/>
      </dsp:txXfrm>
    </dsp:sp>
    <dsp:sp modelId="{EA731D8B-3073-4414-9EF4-96DF18285C48}">
      <dsp:nvSpPr>
        <dsp:cNvPr id="0" name=""/>
        <dsp:cNvSpPr/>
      </dsp:nvSpPr>
      <dsp:spPr>
        <a:xfrm>
          <a:off x="3337562" y="3057361"/>
          <a:ext cx="1190555" cy="5952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EA to the Director of Development </a:t>
          </a:r>
          <a:br>
            <a:rPr lang="en-GB" sz="800" kern="1200" dirty="0"/>
          </a:br>
          <a:r>
            <a:rPr lang="en-GB" sz="800" kern="1200" dirty="0"/>
            <a:t>(Faculty of Medicine &amp; Global)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Ellen Becker</a:t>
          </a:r>
        </a:p>
      </dsp:txBody>
      <dsp:txXfrm>
        <a:off x="3337562" y="3057361"/>
        <a:ext cx="1190555" cy="595277"/>
      </dsp:txXfrm>
    </dsp:sp>
    <dsp:sp modelId="{D5B1E88D-DFE2-441A-BFB0-9E50A0557C30}">
      <dsp:nvSpPr>
        <dsp:cNvPr id="0" name=""/>
        <dsp:cNvSpPr/>
      </dsp:nvSpPr>
      <dsp:spPr>
        <a:xfrm>
          <a:off x="3337562" y="3902655"/>
          <a:ext cx="1190555" cy="595277"/>
        </a:xfrm>
        <a:prstGeom prst="rect">
          <a:avLst/>
        </a:prstGeom>
        <a:solidFill>
          <a:schemeClr val="bg1">
            <a:lumMod val="5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Development (Medicine &amp; Global) team structure on page 5</a:t>
          </a:r>
        </a:p>
      </dsp:txBody>
      <dsp:txXfrm>
        <a:off x="3337562" y="3902655"/>
        <a:ext cx="1190555" cy="595277"/>
      </dsp:txXfrm>
    </dsp:sp>
    <dsp:sp modelId="{1B13A6BA-6C25-46D5-9E2E-351BA941BD5A}">
      <dsp:nvSpPr>
        <dsp:cNvPr id="0" name=""/>
        <dsp:cNvSpPr/>
      </dsp:nvSpPr>
      <dsp:spPr>
        <a:xfrm>
          <a:off x="4564489" y="1966425"/>
          <a:ext cx="1190555" cy="840919"/>
        </a:xfrm>
        <a:prstGeom prst="rect">
          <a:avLst/>
        </a:prstGeom>
        <a:solidFill>
          <a:srgbClr val="0085CA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Director of Alumni Relations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Nicola Pogson</a:t>
          </a:r>
        </a:p>
      </dsp:txBody>
      <dsp:txXfrm>
        <a:off x="4564489" y="1966425"/>
        <a:ext cx="1190555" cy="840919"/>
      </dsp:txXfrm>
    </dsp:sp>
    <dsp:sp modelId="{902D7B32-865D-47FD-B4F5-5E1A21477814}">
      <dsp:nvSpPr>
        <dsp:cNvPr id="0" name=""/>
        <dsp:cNvSpPr/>
      </dsp:nvSpPr>
      <dsp:spPr>
        <a:xfrm>
          <a:off x="4794123" y="3057361"/>
          <a:ext cx="1190555" cy="5952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Alumni Operations Coordinator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Tashiana Langley</a:t>
          </a:r>
        </a:p>
      </dsp:txBody>
      <dsp:txXfrm>
        <a:off x="4794123" y="3057361"/>
        <a:ext cx="1190555" cy="595277"/>
      </dsp:txXfrm>
    </dsp:sp>
    <dsp:sp modelId="{E9F18DAB-832D-407D-BBCF-FF9BA76A2233}">
      <dsp:nvSpPr>
        <dsp:cNvPr id="0" name=""/>
        <dsp:cNvSpPr/>
      </dsp:nvSpPr>
      <dsp:spPr>
        <a:xfrm>
          <a:off x="4794123" y="3902655"/>
          <a:ext cx="1190555" cy="595277"/>
        </a:xfrm>
        <a:prstGeom prst="rect">
          <a:avLst/>
        </a:prstGeom>
        <a:solidFill>
          <a:schemeClr val="bg1">
            <a:lumMod val="5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Alumni Relations team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structure on page 4</a:t>
          </a:r>
        </a:p>
      </dsp:txBody>
      <dsp:txXfrm>
        <a:off x="4794123" y="3902655"/>
        <a:ext cx="1190555" cy="595277"/>
      </dsp:txXfrm>
    </dsp:sp>
    <dsp:sp modelId="{7651F3A8-8D67-4C7D-A7C8-EB61FA6B4F09}">
      <dsp:nvSpPr>
        <dsp:cNvPr id="0" name=""/>
        <dsp:cNvSpPr/>
      </dsp:nvSpPr>
      <dsp:spPr>
        <a:xfrm>
          <a:off x="6005061" y="1966425"/>
          <a:ext cx="1409677" cy="840919"/>
        </a:xfrm>
        <a:prstGeom prst="rect">
          <a:avLst/>
        </a:prstGeom>
        <a:solidFill>
          <a:srgbClr val="0085CA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Director of Advancement Operations &amp; Administration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Zoë Punaks </a:t>
          </a:r>
        </a:p>
      </dsp:txBody>
      <dsp:txXfrm>
        <a:off x="6005061" y="1966425"/>
        <a:ext cx="1409677" cy="840919"/>
      </dsp:txXfrm>
    </dsp:sp>
    <dsp:sp modelId="{72F100E5-E69A-43B3-B69D-D1EDEAFA7CE7}">
      <dsp:nvSpPr>
        <dsp:cNvPr id="0" name=""/>
        <dsp:cNvSpPr/>
      </dsp:nvSpPr>
      <dsp:spPr>
        <a:xfrm>
          <a:off x="6313954" y="3057361"/>
          <a:ext cx="1190555" cy="5952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EA to the Director of Advancement Operations &amp; Administration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Joanna Panayiotou</a:t>
          </a:r>
        </a:p>
      </dsp:txBody>
      <dsp:txXfrm>
        <a:off x="6313954" y="3057361"/>
        <a:ext cx="1190555" cy="595277"/>
      </dsp:txXfrm>
    </dsp:sp>
    <dsp:sp modelId="{9B8F486D-1DF5-4DE1-8EC8-A720C81DE0AF}">
      <dsp:nvSpPr>
        <dsp:cNvPr id="0" name=""/>
        <dsp:cNvSpPr/>
      </dsp:nvSpPr>
      <dsp:spPr>
        <a:xfrm>
          <a:off x="6313954" y="3902655"/>
          <a:ext cx="1190555" cy="595277"/>
        </a:xfrm>
        <a:prstGeom prst="rect">
          <a:avLst/>
        </a:prstGeom>
        <a:solidFill>
          <a:schemeClr val="bg1">
            <a:lumMod val="5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Advancement Operations team structure on page 3 </a:t>
          </a:r>
        </a:p>
      </dsp:txBody>
      <dsp:txXfrm>
        <a:off x="6313954" y="3902655"/>
        <a:ext cx="1190555" cy="595277"/>
      </dsp:txXfrm>
    </dsp:sp>
    <dsp:sp modelId="{C586A785-B563-4219-9F44-79901BC99574}">
      <dsp:nvSpPr>
        <dsp:cNvPr id="0" name=""/>
        <dsp:cNvSpPr/>
      </dsp:nvSpPr>
      <dsp:spPr>
        <a:xfrm>
          <a:off x="7596751" y="1966425"/>
          <a:ext cx="1235034" cy="826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Head of Development, ICBS </a:t>
          </a:r>
          <a:r>
            <a:rPr lang="en-GB" sz="900" kern="1200" baseline="30000" dirty="0"/>
            <a:t>3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Alessio di Capua</a:t>
          </a:r>
        </a:p>
      </dsp:txBody>
      <dsp:txXfrm>
        <a:off x="7596751" y="1966425"/>
        <a:ext cx="1235034" cy="826215"/>
      </dsp:txXfrm>
    </dsp:sp>
    <dsp:sp modelId="{1F953F0F-1998-495B-B709-A740A3958529}">
      <dsp:nvSpPr>
        <dsp:cNvPr id="0" name=""/>
        <dsp:cNvSpPr/>
      </dsp:nvSpPr>
      <dsp:spPr>
        <a:xfrm>
          <a:off x="2691019" y="1030350"/>
          <a:ext cx="1580748" cy="718077"/>
        </a:xfrm>
        <a:prstGeom prst="rect">
          <a:avLst/>
        </a:prstGeom>
        <a:solidFill>
          <a:srgbClr val="0085CA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EA to the Vice President (Advancement)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Alicia King</a:t>
          </a:r>
        </a:p>
      </dsp:txBody>
      <dsp:txXfrm>
        <a:off x="2691019" y="1030350"/>
        <a:ext cx="1580748" cy="718077"/>
      </dsp:txXfrm>
    </dsp:sp>
    <dsp:sp modelId="{1C39D525-B505-4B5E-AA89-9ADC305F7E1B}">
      <dsp:nvSpPr>
        <dsp:cNvPr id="0" name=""/>
        <dsp:cNvSpPr/>
      </dsp:nvSpPr>
      <dsp:spPr>
        <a:xfrm>
          <a:off x="4585859" y="1019677"/>
          <a:ext cx="1664087" cy="739424"/>
        </a:xfrm>
        <a:prstGeom prst="rect">
          <a:avLst/>
        </a:prstGeom>
        <a:solidFill>
          <a:srgbClr val="0085CA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Head of Strategic Projects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Pramod Puthumanapully</a:t>
          </a:r>
        </a:p>
      </dsp:txBody>
      <dsp:txXfrm>
        <a:off x="4585859" y="1019677"/>
        <a:ext cx="1664087" cy="7394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42689D-B551-47C8-ABEA-2E2980D59009}">
      <dsp:nvSpPr>
        <dsp:cNvPr id="0" name=""/>
        <dsp:cNvSpPr/>
      </dsp:nvSpPr>
      <dsp:spPr>
        <a:xfrm>
          <a:off x="3213848" y="474940"/>
          <a:ext cx="264171" cy="433140"/>
        </a:xfrm>
        <a:custGeom>
          <a:avLst/>
          <a:gdLst/>
          <a:ahLst/>
          <a:cxnLst/>
          <a:rect l="0" t="0" r="0" b="0"/>
          <a:pathLst>
            <a:path>
              <a:moveTo>
                <a:pt x="264171" y="0"/>
              </a:moveTo>
              <a:lnTo>
                <a:pt x="264171" y="433140"/>
              </a:lnTo>
              <a:lnTo>
                <a:pt x="0" y="43314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46427F-9B41-4EF7-B88D-CB6A1D070E8C}">
      <dsp:nvSpPr>
        <dsp:cNvPr id="0" name=""/>
        <dsp:cNvSpPr/>
      </dsp:nvSpPr>
      <dsp:spPr>
        <a:xfrm>
          <a:off x="7238992" y="1862841"/>
          <a:ext cx="152218" cy="10870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7006"/>
              </a:lnTo>
              <a:lnTo>
                <a:pt x="152218" y="108700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7C1282-68AA-4183-A4E2-B0EC5598D40D}">
      <dsp:nvSpPr>
        <dsp:cNvPr id="0" name=""/>
        <dsp:cNvSpPr/>
      </dsp:nvSpPr>
      <dsp:spPr>
        <a:xfrm>
          <a:off x="7238992" y="1862841"/>
          <a:ext cx="138806" cy="3623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389"/>
              </a:lnTo>
              <a:lnTo>
                <a:pt x="138806" y="3623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B593A9-E518-44C4-8BFF-0DEBC37C1D45}">
      <dsp:nvSpPr>
        <dsp:cNvPr id="0" name=""/>
        <dsp:cNvSpPr/>
      </dsp:nvSpPr>
      <dsp:spPr>
        <a:xfrm>
          <a:off x="3478020" y="474940"/>
          <a:ext cx="4140924" cy="9129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3221"/>
              </a:lnTo>
              <a:lnTo>
                <a:pt x="4140924" y="813221"/>
              </a:lnTo>
              <a:lnTo>
                <a:pt x="4140924" y="912959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20F6B8-9EB3-4823-BCCE-95C6B4D55064}">
      <dsp:nvSpPr>
        <dsp:cNvPr id="0" name=""/>
        <dsp:cNvSpPr/>
      </dsp:nvSpPr>
      <dsp:spPr>
        <a:xfrm>
          <a:off x="6092418" y="1882304"/>
          <a:ext cx="141940" cy="2924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2435"/>
              </a:lnTo>
              <a:lnTo>
                <a:pt x="141940" y="29243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5A477F-3FA1-48FA-B208-0CA8F5DFF82D}">
      <dsp:nvSpPr>
        <dsp:cNvPr id="0" name=""/>
        <dsp:cNvSpPr/>
      </dsp:nvSpPr>
      <dsp:spPr>
        <a:xfrm>
          <a:off x="6092418" y="1882304"/>
          <a:ext cx="159352" cy="26051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5103"/>
              </a:lnTo>
              <a:lnTo>
                <a:pt x="159352" y="26051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CE17D9-7CF4-420A-91CF-8B50A45AE034}">
      <dsp:nvSpPr>
        <dsp:cNvPr id="0" name=""/>
        <dsp:cNvSpPr/>
      </dsp:nvSpPr>
      <dsp:spPr>
        <a:xfrm>
          <a:off x="6092418" y="1882304"/>
          <a:ext cx="150651" cy="20264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6468"/>
              </a:lnTo>
              <a:lnTo>
                <a:pt x="150651" y="202646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E20D0-8B0D-49F4-B0FA-3F68F3E5ABFA}">
      <dsp:nvSpPr>
        <dsp:cNvPr id="0" name=""/>
        <dsp:cNvSpPr/>
      </dsp:nvSpPr>
      <dsp:spPr>
        <a:xfrm>
          <a:off x="6092418" y="1882304"/>
          <a:ext cx="133230" cy="14130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3025"/>
              </a:lnTo>
              <a:lnTo>
                <a:pt x="133230" y="14130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989165-F0FA-4AE3-AA00-33B57746C894}">
      <dsp:nvSpPr>
        <dsp:cNvPr id="0" name=""/>
        <dsp:cNvSpPr/>
      </dsp:nvSpPr>
      <dsp:spPr>
        <a:xfrm>
          <a:off x="6092418" y="1882304"/>
          <a:ext cx="133230" cy="8256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5694"/>
              </a:lnTo>
              <a:lnTo>
                <a:pt x="133230" y="82569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2C3CF2-2A2C-46D7-85A7-275D1D289DB4}">
      <dsp:nvSpPr>
        <dsp:cNvPr id="0" name=""/>
        <dsp:cNvSpPr/>
      </dsp:nvSpPr>
      <dsp:spPr>
        <a:xfrm>
          <a:off x="3478020" y="474940"/>
          <a:ext cx="2994350" cy="9324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2684"/>
              </a:lnTo>
              <a:lnTo>
                <a:pt x="2994350" y="832684"/>
              </a:lnTo>
              <a:lnTo>
                <a:pt x="2994350" y="9324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367F5A-3BF2-42CD-9843-03679485A0A2}">
      <dsp:nvSpPr>
        <dsp:cNvPr id="0" name=""/>
        <dsp:cNvSpPr/>
      </dsp:nvSpPr>
      <dsp:spPr>
        <a:xfrm>
          <a:off x="4912883" y="1875180"/>
          <a:ext cx="108343" cy="1598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8337"/>
              </a:lnTo>
              <a:lnTo>
                <a:pt x="108343" y="15983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9C95AA-3135-4535-8FCE-4708E6B5EE51}">
      <dsp:nvSpPr>
        <dsp:cNvPr id="0" name=""/>
        <dsp:cNvSpPr/>
      </dsp:nvSpPr>
      <dsp:spPr>
        <a:xfrm>
          <a:off x="4912883" y="1875180"/>
          <a:ext cx="117585" cy="10347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4758"/>
              </a:lnTo>
              <a:lnTo>
                <a:pt x="117585" y="103475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3F7F5D-C67F-4EF6-96E9-46EF3F94E69F}">
      <dsp:nvSpPr>
        <dsp:cNvPr id="0" name=""/>
        <dsp:cNvSpPr/>
      </dsp:nvSpPr>
      <dsp:spPr>
        <a:xfrm>
          <a:off x="4912883" y="1875180"/>
          <a:ext cx="111696" cy="4212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1206"/>
              </a:lnTo>
              <a:lnTo>
                <a:pt x="111696" y="42120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74ABF4-C64D-44D0-BFBF-4550CBC9497E}">
      <dsp:nvSpPr>
        <dsp:cNvPr id="0" name=""/>
        <dsp:cNvSpPr/>
      </dsp:nvSpPr>
      <dsp:spPr>
        <a:xfrm>
          <a:off x="3478020" y="474940"/>
          <a:ext cx="1814815" cy="9392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9495"/>
              </a:lnTo>
              <a:lnTo>
                <a:pt x="1814815" y="839495"/>
              </a:lnTo>
              <a:lnTo>
                <a:pt x="1814815" y="9392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E97D2B-AD0E-49F8-A375-84D89A41DAB2}">
      <dsp:nvSpPr>
        <dsp:cNvPr id="0" name=""/>
        <dsp:cNvSpPr/>
      </dsp:nvSpPr>
      <dsp:spPr>
        <a:xfrm>
          <a:off x="3550066" y="1891228"/>
          <a:ext cx="120760" cy="978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8485"/>
              </a:lnTo>
              <a:lnTo>
                <a:pt x="120760" y="97848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1BC6AD-DB4F-4B5E-9D2D-43FA56D53AC5}">
      <dsp:nvSpPr>
        <dsp:cNvPr id="0" name=""/>
        <dsp:cNvSpPr/>
      </dsp:nvSpPr>
      <dsp:spPr>
        <a:xfrm>
          <a:off x="3550066" y="1891228"/>
          <a:ext cx="109238" cy="4414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1448"/>
              </a:lnTo>
              <a:lnTo>
                <a:pt x="109238" y="4414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F2B3C5-2BD3-4DE3-A35C-348A4722BFE2}">
      <dsp:nvSpPr>
        <dsp:cNvPr id="0" name=""/>
        <dsp:cNvSpPr/>
      </dsp:nvSpPr>
      <dsp:spPr>
        <a:xfrm>
          <a:off x="3478020" y="474940"/>
          <a:ext cx="486175" cy="941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1608"/>
              </a:lnTo>
              <a:lnTo>
                <a:pt x="486175" y="841608"/>
              </a:lnTo>
              <a:lnTo>
                <a:pt x="486175" y="9413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3A92A9-5F19-431F-AEB5-BC771E54EDA2}">
      <dsp:nvSpPr>
        <dsp:cNvPr id="0" name=""/>
        <dsp:cNvSpPr/>
      </dsp:nvSpPr>
      <dsp:spPr>
        <a:xfrm>
          <a:off x="1705018" y="1882062"/>
          <a:ext cx="1300074" cy="5528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145"/>
              </a:lnTo>
              <a:lnTo>
                <a:pt x="1300074" y="453145"/>
              </a:lnTo>
              <a:lnTo>
                <a:pt x="1300074" y="55288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875A09-191A-4CA7-855A-CB6A6E892226}">
      <dsp:nvSpPr>
        <dsp:cNvPr id="0" name=""/>
        <dsp:cNvSpPr/>
      </dsp:nvSpPr>
      <dsp:spPr>
        <a:xfrm>
          <a:off x="1705018" y="1882062"/>
          <a:ext cx="304969" cy="5478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8154"/>
              </a:lnTo>
              <a:lnTo>
                <a:pt x="304969" y="448154"/>
              </a:lnTo>
              <a:lnTo>
                <a:pt x="304969" y="5478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1DB36B-ADE8-4107-8684-107219EBC740}">
      <dsp:nvSpPr>
        <dsp:cNvPr id="0" name=""/>
        <dsp:cNvSpPr/>
      </dsp:nvSpPr>
      <dsp:spPr>
        <a:xfrm>
          <a:off x="582160" y="2905198"/>
          <a:ext cx="91440" cy="5462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46291"/>
              </a:lnTo>
              <a:lnTo>
                <a:pt x="124892" y="5462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B4EC7E-BCD7-44BC-85CF-4EC5CDC4388B}">
      <dsp:nvSpPr>
        <dsp:cNvPr id="0" name=""/>
        <dsp:cNvSpPr/>
      </dsp:nvSpPr>
      <dsp:spPr>
        <a:xfrm>
          <a:off x="1007833" y="1882062"/>
          <a:ext cx="697184" cy="548195"/>
        </a:xfrm>
        <a:custGeom>
          <a:avLst/>
          <a:gdLst/>
          <a:ahLst/>
          <a:cxnLst/>
          <a:rect l="0" t="0" r="0" b="0"/>
          <a:pathLst>
            <a:path>
              <a:moveTo>
                <a:pt x="697184" y="0"/>
              </a:moveTo>
              <a:lnTo>
                <a:pt x="697184" y="448458"/>
              </a:lnTo>
              <a:lnTo>
                <a:pt x="0" y="448458"/>
              </a:lnTo>
              <a:lnTo>
                <a:pt x="0" y="5481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A3474B-C038-409F-80C3-AB1F443BA831}">
      <dsp:nvSpPr>
        <dsp:cNvPr id="0" name=""/>
        <dsp:cNvSpPr/>
      </dsp:nvSpPr>
      <dsp:spPr>
        <a:xfrm>
          <a:off x="1705018" y="474940"/>
          <a:ext cx="1773002" cy="932180"/>
        </a:xfrm>
        <a:custGeom>
          <a:avLst/>
          <a:gdLst/>
          <a:ahLst/>
          <a:cxnLst/>
          <a:rect l="0" t="0" r="0" b="0"/>
          <a:pathLst>
            <a:path>
              <a:moveTo>
                <a:pt x="1773002" y="0"/>
              </a:moveTo>
              <a:lnTo>
                <a:pt x="1773002" y="832442"/>
              </a:lnTo>
              <a:lnTo>
                <a:pt x="0" y="832442"/>
              </a:lnTo>
              <a:lnTo>
                <a:pt x="0" y="93218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15C626-C716-4BE0-88E6-6D2D46B3A2DE}">
      <dsp:nvSpPr>
        <dsp:cNvPr id="0" name=""/>
        <dsp:cNvSpPr/>
      </dsp:nvSpPr>
      <dsp:spPr>
        <a:xfrm>
          <a:off x="3003079" y="0"/>
          <a:ext cx="949881" cy="47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Deputy Director of Development </a:t>
          </a:r>
          <a:r>
            <a:rPr lang="en-GB" sz="600" kern="1200" baseline="30000" dirty="0"/>
            <a:t>3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Sarah Flew </a:t>
          </a:r>
          <a:endParaRPr lang="en-GB" sz="500" kern="1200" dirty="0"/>
        </a:p>
      </dsp:txBody>
      <dsp:txXfrm>
        <a:off x="3003079" y="0"/>
        <a:ext cx="949881" cy="474940"/>
      </dsp:txXfrm>
    </dsp:sp>
    <dsp:sp modelId="{E80024E2-AC41-4CDB-AE90-315E26E9D14C}">
      <dsp:nvSpPr>
        <dsp:cNvPr id="0" name=""/>
        <dsp:cNvSpPr/>
      </dsp:nvSpPr>
      <dsp:spPr>
        <a:xfrm>
          <a:off x="1230077" y="1407121"/>
          <a:ext cx="949881" cy="47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Head of Development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(Faculty of Engineering)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Jamal Iqbal</a:t>
          </a:r>
        </a:p>
      </dsp:txBody>
      <dsp:txXfrm>
        <a:off x="1230077" y="1407121"/>
        <a:ext cx="949881" cy="474940"/>
      </dsp:txXfrm>
    </dsp:sp>
    <dsp:sp modelId="{2038E745-C0D3-4A3F-A575-801C6FCE4F48}">
      <dsp:nvSpPr>
        <dsp:cNvPr id="0" name=""/>
        <dsp:cNvSpPr/>
      </dsp:nvSpPr>
      <dsp:spPr>
        <a:xfrm>
          <a:off x="532892" y="2430257"/>
          <a:ext cx="949881" cy="47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Development Manager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(Faculty of Engineering)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Kathryn McNeill</a:t>
          </a:r>
        </a:p>
      </dsp:txBody>
      <dsp:txXfrm>
        <a:off x="532892" y="2430257"/>
        <a:ext cx="949881" cy="474940"/>
      </dsp:txXfrm>
    </dsp:sp>
    <dsp:sp modelId="{C635BDC6-82C1-4CCA-8926-386D47642ED6}">
      <dsp:nvSpPr>
        <dsp:cNvPr id="0" name=""/>
        <dsp:cNvSpPr/>
      </dsp:nvSpPr>
      <dsp:spPr>
        <a:xfrm>
          <a:off x="707053" y="3214019"/>
          <a:ext cx="949881" cy="47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Development Officer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(Faculty of Engineering)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Daniel Corkhill</a:t>
          </a:r>
        </a:p>
      </dsp:txBody>
      <dsp:txXfrm>
        <a:off x="707053" y="3214019"/>
        <a:ext cx="949881" cy="474940"/>
      </dsp:txXfrm>
    </dsp:sp>
    <dsp:sp modelId="{CFEF290E-DB66-44CA-ADD6-3C8B668876CE}">
      <dsp:nvSpPr>
        <dsp:cNvPr id="0" name=""/>
        <dsp:cNvSpPr/>
      </dsp:nvSpPr>
      <dsp:spPr>
        <a:xfrm>
          <a:off x="1535046" y="2429954"/>
          <a:ext cx="949881" cy="47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Development Manger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(Faculty of Engineering)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Hugh Langford</a:t>
          </a:r>
          <a:endParaRPr lang="en-GB" sz="600" kern="1200" dirty="0"/>
        </a:p>
      </dsp:txBody>
      <dsp:txXfrm>
        <a:off x="1535046" y="2429954"/>
        <a:ext cx="949881" cy="474940"/>
      </dsp:txXfrm>
    </dsp:sp>
    <dsp:sp modelId="{F80AD138-2AFF-4572-AE0A-A54671EC9C66}">
      <dsp:nvSpPr>
        <dsp:cNvPr id="0" name=""/>
        <dsp:cNvSpPr/>
      </dsp:nvSpPr>
      <dsp:spPr>
        <a:xfrm>
          <a:off x="2530152" y="2434945"/>
          <a:ext cx="949881" cy="4527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Development Assistant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 </a:t>
          </a:r>
          <a:r>
            <a:rPr lang="en-US" sz="600" kern="1200" dirty="0"/>
            <a:t>(</a:t>
          </a:r>
          <a:r>
            <a:rPr lang="en-GB" sz="600" kern="1200" dirty="0"/>
            <a:t>Faculty of Engineering &amp; </a:t>
          </a:r>
          <a:r>
            <a:rPr lang="en-US" sz="600" kern="1200" dirty="0"/>
            <a:t>Business School)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b="0" kern="1200" dirty="0"/>
            <a:t>Steven Mace</a:t>
          </a:r>
        </a:p>
      </dsp:txBody>
      <dsp:txXfrm>
        <a:off x="2530152" y="2434945"/>
        <a:ext cx="949881" cy="452727"/>
      </dsp:txXfrm>
    </dsp:sp>
    <dsp:sp modelId="{2F5BC833-A0D7-45D7-829A-2DEA50AA955D}">
      <dsp:nvSpPr>
        <dsp:cNvPr id="0" name=""/>
        <dsp:cNvSpPr/>
      </dsp:nvSpPr>
      <dsp:spPr>
        <a:xfrm>
          <a:off x="3446534" y="1416287"/>
          <a:ext cx="1035323" cy="47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Head of Development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(Faculty of Natural Sciences)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Marcus Rees-Roberts</a:t>
          </a:r>
        </a:p>
      </dsp:txBody>
      <dsp:txXfrm>
        <a:off x="3446534" y="1416287"/>
        <a:ext cx="1035323" cy="474940"/>
      </dsp:txXfrm>
    </dsp:sp>
    <dsp:sp modelId="{E5BE1734-028E-4525-96FB-68E0A4B17A5A}">
      <dsp:nvSpPr>
        <dsp:cNvPr id="0" name=""/>
        <dsp:cNvSpPr/>
      </dsp:nvSpPr>
      <dsp:spPr>
        <a:xfrm>
          <a:off x="3659305" y="2095206"/>
          <a:ext cx="1039921" cy="47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Development Manager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(Faculty of Natural Sciences)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Natalie Sauter</a:t>
          </a:r>
        </a:p>
      </dsp:txBody>
      <dsp:txXfrm>
        <a:off x="3659305" y="2095206"/>
        <a:ext cx="1039921" cy="474940"/>
      </dsp:txXfrm>
    </dsp:sp>
    <dsp:sp modelId="{E5BE2686-41F8-4742-A090-47DC2B2F9794}">
      <dsp:nvSpPr>
        <dsp:cNvPr id="0" name=""/>
        <dsp:cNvSpPr/>
      </dsp:nvSpPr>
      <dsp:spPr>
        <a:xfrm>
          <a:off x="3670827" y="2639835"/>
          <a:ext cx="1036463" cy="4597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Development Assistant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(Faculty of Natural Sciences</a:t>
          </a:r>
          <a:r>
            <a:rPr lang="en-US" sz="600" kern="1200" dirty="0"/>
            <a:t> &amp; Trusts &amp; Foundations)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Rebecca Rene</a:t>
          </a:r>
        </a:p>
      </dsp:txBody>
      <dsp:txXfrm>
        <a:off x="3670827" y="2639835"/>
        <a:ext cx="1036463" cy="459757"/>
      </dsp:txXfrm>
    </dsp:sp>
    <dsp:sp modelId="{4801E7AB-126E-44F4-991B-139BF6CE4AE4}">
      <dsp:nvSpPr>
        <dsp:cNvPr id="0" name=""/>
        <dsp:cNvSpPr/>
      </dsp:nvSpPr>
      <dsp:spPr>
        <a:xfrm>
          <a:off x="4817895" y="1414173"/>
          <a:ext cx="949881" cy="4610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Head of Trusts &amp; Foundations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Clare Dodds</a:t>
          </a:r>
        </a:p>
      </dsp:txBody>
      <dsp:txXfrm>
        <a:off x="4817895" y="1414173"/>
        <a:ext cx="949881" cy="461006"/>
      </dsp:txXfrm>
    </dsp:sp>
    <dsp:sp modelId="{8D85F4EB-4C9A-4AAA-962B-E849C559B9FF}">
      <dsp:nvSpPr>
        <dsp:cNvPr id="0" name=""/>
        <dsp:cNvSpPr/>
      </dsp:nvSpPr>
      <dsp:spPr>
        <a:xfrm>
          <a:off x="5024580" y="2059822"/>
          <a:ext cx="949881" cy="4731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Trusts &amp; Foundations Manager                         </a:t>
          </a:r>
          <a:endParaRPr lang="en-US" sz="600" kern="1200" dirty="0"/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Gabbie </a:t>
          </a:r>
          <a:r>
            <a:rPr lang="en-US" sz="600" kern="1200" dirty="0"/>
            <a:t>Filmer-Pasco</a:t>
          </a:r>
          <a:endParaRPr lang="en-GB" sz="600" kern="1200" dirty="0"/>
        </a:p>
      </dsp:txBody>
      <dsp:txXfrm>
        <a:off x="5024580" y="2059822"/>
        <a:ext cx="949881" cy="473126"/>
      </dsp:txXfrm>
    </dsp:sp>
    <dsp:sp modelId="{B3E5FDB1-D475-43DB-B57E-BCC012231A91}">
      <dsp:nvSpPr>
        <dsp:cNvPr id="0" name=""/>
        <dsp:cNvSpPr/>
      </dsp:nvSpPr>
      <dsp:spPr>
        <a:xfrm>
          <a:off x="5030469" y="2672468"/>
          <a:ext cx="949881" cy="47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Trusts &amp; Foundations Coordinator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Amelia Hammond</a:t>
          </a:r>
        </a:p>
      </dsp:txBody>
      <dsp:txXfrm>
        <a:off x="5030469" y="2672468"/>
        <a:ext cx="949881" cy="474940"/>
      </dsp:txXfrm>
    </dsp:sp>
    <dsp:sp modelId="{52ECB1AF-9F18-4E32-9434-B94ACCCEE96F}">
      <dsp:nvSpPr>
        <dsp:cNvPr id="0" name=""/>
        <dsp:cNvSpPr/>
      </dsp:nvSpPr>
      <dsp:spPr>
        <a:xfrm>
          <a:off x="5021226" y="3236047"/>
          <a:ext cx="1029548" cy="47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Development Assistant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(Faculty of Natural Sciences</a:t>
          </a:r>
          <a:r>
            <a:rPr lang="en-US" sz="600" kern="1200" dirty="0"/>
            <a:t> &amp; Trusts &amp; Foundations)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Rebecca Rene</a:t>
          </a:r>
        </a:p>
      </dsp:txBody>
      <dsp:txXfrm>
        <a:off x="5021226" y="3236047"/>
        <a:ext cx="1029548" cy="474940"/>
      </dsp:txXfrm>
    </dsp:sp>
    <dsp:sp modelId="{1DEC8ACD-2670-4888-B70E-753309E39179}">
      <dsp:nvSpPr>
        <dsp:cNvPr id="0" name=""/>
        <dsp:cNvSpPr/>
      </dsp:nvSpPr>
      <dsp:spPr>
        <a:xfrm>
          <a:off x="5997430" y="1407363"/>
          <a:ext cx="949881" cy="47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Head of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Regular Giving and Legacy Giving</a:t>
          </a:r>
          <a:endParaRPr lang="en-GB" sz="600" b="1" kern="1200" dirty="0"/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Anna Wall </a:t>
          </a:r>
        </a:p>
      </dsp:txBody>
      <dsp:txXfrm>
        <a:off x="5997430" y="1407363"/>
        <a:ext cx="949881" cy="474940"/>
      </dsp:txXfrm>
    </dsp:sp>
    <dsp:sp modelId="{C3ECC2A6-929F-4338-9E1B-85D2EB5989F7}">
      <dsp:nvSpPr>
        <dsp:cNvPr id="0" name=""/>
        <dsp:cNvSpPr/>
      </dsp:nvSpPr>
      <dsp:spPr>
        <a:xfrm>
          <a:off x="6225648" y="2470528"/>
          <a:ext cx="949881" cy="47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Regular Giving Officer (Mid-value and Telephone Campaigns)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b="0" kern="1200" dirty="0"/>
            <a:t>Amy Cook</a:t>
          </a:r>
        </a:p>
      </dsp:txBody>
      <dsp:txXfrm>
        <a:off x="6225648" y="2470528"/>
        <a:ext cx="949881" cy="474940"/>
      </dsp:txXfrm>
    </dsp:sp>
    <dsp:sp modelId="{97EEB54A-C170-45B7-9EEB-C0C069B55C56}">
      <dsp:nvSpPr>
        <dsp:cNvPr id="0" name=""/>
        <dsp:cNvSpPr/>
      </dsp:nvSpPr>
      <dsp:spPr>
        <a:xfrm>
          <a:off x="6225648" y="3057859"/>
          <a:ext cx="949881" cy="47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Regular Giving Officer (Acquisition and Retention)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Aimee </a:t>
          </a:r>
          <a:r>
            <a:rPr lang="en-GB" sz="600" kern="1200" dirty="0"/>
            <a:t>Walton</a:t>
          </a:r>
        </a:p>
      </dsp:txBody>
      <dsp:txXfrm>
        <a:off x="6225648" y="3057859"/>
        <a:ext cx="949881" cy="474940"/>
      </dsp:txXfrm>
    </dsp:sp>
    <dsp:sp modelId="{3E14A00E-B2BA-4A57-B266-9CC49AE1E8F4}">
      <dsp:nvSpPr>
        <dsp:cNvPr id="0" name=""/>
        <dsp:cNvSpPr/>
      </dsp:nvSpPr>
      <dsp:spPr>
        <a:xfrm>
          <a:off x="6243069" y="3671302"/>
          <a:ext cx="949881" cy="47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Legacy Giving Coordinator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Katharine Palmer</a:t>
          </a:r>
          <a:endParaRPr lang="en-GB" sz="600" kern="1200" dirty="0"/>
        </a:p>
      </dsp:txBody>
      <dsp:txXfrm>
        <a:off x="6243069" y="3671302"/>
        <a:ext cx="949881" cy="474940"/>
      </dsp:txXfrm>
    </dsp:sp>
    <dsp:sp modelId="{3DB1E47F-5133-4591-9C9E-6F75843F4C92}">
      <dsp:nvSpPr>
        <dsp:cNvPr id="0" name=""/>
        <dsp:cNvSpPr/>
      </dsp:nvSpPr>
      <dsp:spPr>
        <a:xfrm>
          <a:off x="6251770" y="4249937"/>
          <a:ext cx="949881" cy="47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Regular Giving &amp; Legacies Assistant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Faylisha Scott</a:t>
          </a:r>
        </a:p>
      </dsp:txBody>
      <dsp:txXfrm>
        <a:off x="6251770" y="4249937"/>
        <a:ext cx="949881" cy="474940"/>
      </dsp:txXfrm>
    </dsp:sp>
    <dsp:sp modelId="{DE6D8349-6D69-4B3D-857C-ADBE88FE81D1}">
      <dsp:nvSpPr>
        <dsp:cNvPr id="0" name=""/>
        <dsp:cNvSpPr/>
      </dsp:nvSpPr>
      <dsp:spPr>
        <a:xfrm>
          <a:off x="6234359" y="1937269"/>
          <a:ext cx="949881" cy="47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Regular Giving and Legacy Giving Manager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b="1" kern="1200" dirty="0"/>
            <a:t>VACANT</a:t>
          </a:r>
        </a:p>
      </dsp:txBody>
      <dsp:txXfrm>
        <a:off x="6234359" y="1937269"/>
        <a:ext cx="949881" cy="474940"/>
      </dsp:txXfrm>
    </dsp:sp>
    <dsp:sp modelId="{D9B5D278-2FCE-44B9-9A8C-13AE6CED70B4}">
      <dsp:nvSpPr>
        <dsp:cNvPr id="0" name=""/>
        <dsp:cNvSpPr/>
      </dsp:nvSpPr>
      <dsp:spPr>
        <a:xfrm>
          <a:off x="7144004" y="1387900"/>
          <a:ext cx="949881" cy="47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Head of Development (Business School)  </a:t>
          </a:r>
          <a:r>
            <a:rPr lang="en-GB" sz="600" kern="1200" baseline="30000" dirty="0"/>
            <a:t>3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b="0" kern="1200" dirty="0"/>
            <a:t>Alessio di Capua</a:t>
          </a:r>
        </a:p>
      </dsp:txBody>
      <dsp:txXfrm>
        <a:off x="7144004" y="1387900"/>
        <a:ext cx="949881" cy="474940"/>
      </dsp:txXfrm>
    </dsp:sp>
    <dsp:sp modelId="{90C7515C-6AFE-4325-95C0-C24E74B9EC95}">
      <dsp:nvSpPr>
        <dsp:cNvPr id="0" name=""/>
        <dsp:cNvSpPr/>
      </dsp:nvSpPr>
      <dsp:spPr>
        <a:xfrm>
          <a:off x="7377798" y="1987760"/>
          <a:ext cx="949881" cy="47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Development Manager (Business School)</a:t>
          </a:r>
        </a:p>
        <a:p>
          <a:pPr marL="0" lvl="0" indent="0" algn="ctr" defTabSz="26670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Kristin Martin</a:t>
          </a:r>
        </a:p>
      </dsp:txBody>
      <dsp:txXfrm>
        <a:off x="7377798" y="1987760"/>
        <a:ext cx="949881" cy="474940"/>
      </dsp:txXfrm>
    </dsp:sp>
    <dsp:sp modelId="{EB4300A8-6067-4803-BE69-1E6D55FABCBE}">
      <dsp:nvSpPr>
        <dsp:cNvPr id="0" name=""/>
        <dsp:cNvSpPr/>
      </dsp:nvSpPr>
      <dsp:spPr>
        <a:xfrm>
          <a:off x="7391210" y="2712377"/>
          <a:ext cx="949881" cy="47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Development Assistant (</a:t>
          </a:r>
          <a:r>
            <a:rPr lang="en-GB" sz="600" kern="1200" dirty="0"/>
            <a:t>Faculty of Engineering &amp; </a:t>
          </a:r>
          <a:r>
            <a:rPr lang="en-US" sz="600" kern="1200" dirty="0"/>
            <a:t>Business School)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b="0" kern="1200" dirty="0"/>
            <a:t>Steven Mace</a:t>
          </a:r>
        </a:p>
      </dsp:txBody>
      <dsp:txXfrm>
        <a:off x="7391210" y="2712377"/>
        <a:ext cx="949881" cy="474940"/>
      </dsp:txXfrm>
    </dsp:sp>
    <dsp:sp modelId="{F5C08BE0-0134-4429-B626-26419BCF6340}">
      <dsp:nvSpPr>
        <dsp:cNvPr id="0" name=""/>
        <dsp:cNvSpPr/>
      </dsp:nvSpPr>
      <dsp:spPr>
        <a:xfrm>
          <a:off x="2131572" y="670611"/>
          <a:ext cx="1082276" cy="47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Development Assistant to the Director of Development  &amp; Campaigns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Angus King </a:t>
          </a:r>
        </a:p>
      </dsp:txBody>
      <dsp:txXfrm>
        <a:off x="2131572" y="670611"/>
        <a:ext cx="1082276" cy="4749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4D30F5-29DD-4424-BFDD-6AA769F8E3C5}">
      <dsp:nvSpPr>
        <dsp:cNvPr id="0" name=""/>
        <dsp:cNvSpPr/>
      </dsp:nvSpPr>
      <dsp:spPr>
        <a:xfrm>
          <a:off x="4375731" y="1304850"/>
          <a:ext cx="113118" cy="286109"/>
        </a:xfrm>
        <a:custGeom>
          <a:avLst/>
          <a:gdLst/>
          <a:ahLst/>
          <a:cxnLst/>
          <a:rect l="0" t="0" r="0" b="0"/>
          <a:pathLst>
            <a:path>
              <a:moveTo>
                <a:pt x="113118" y="0"/>
              </a:moveTo>
              <a:lnTo>
                <a:pt x="113118" y="286109"/>
              </a:lnTo>
              <a:lnTo>
                <a:pt x="0" y="2861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085A56-7E6F-43C8-BC6F-D2C97E2BB920}">
      <dsp:nvSpPr>
        <dsp:cNvPr id="0" name=""/>
        <dsp:cNvSpPr/>
      </dsp:nvSpPr>
      <dsp:spPr>
        <a:xfrm>
          <a:off x="8310290" y="2168503"/>
          <a:ext cx="94574" cy="16486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8695"/>
              </a:lnTo>
              <a:lnTo>
                <a:pt x="94574" y="16486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B81E88-F588-4DD7-97E2-7D4C091DEB07}">
      <dsp:nvSpPr>
        <dsp:cNvPr id="0" name=""/>
        <dsp:cNvSpPr/>
      </dsp:nvSpPr>
      <dsp:spPr>
        <a:xfrm>
          <a:off x="8264570" y="2168503"/>
          <a:ext cx="91440" cy="12280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28001"/>
              </a:lnTo>
              <a:lnTo>
                <a:pt x="125238" y="12280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704A9B-B515-4694-AF3B-F2D0C29BB640}">
      <dsp:nvSpPr>
        <dsp:cNvPr id="0" name=""/>
        <dsp:cNvSpPr/>
      </dsp:nvSpPr>
      <dsp:spPr>
        <a:xfrm>
          <a:off x="8264570" y="2168503"/>
          <a:ext cx="91440" cy="7777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77764"/>
              </a:lnTo>
              <a:lnTo>
                <a:pt x="129549" y="7777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D3F4BA-7B88-4229-AB1B-1056118959DF}">
      <dsp:nvSpPr>
        <dsp:cNvPr id="0" name=""/>
        <dsp:cNvSpPr/>
      </dsp:nvSpPr>
      <dsp:spPr>
        <a:xfrm>
          <a:off x="8310290" y="2168503"/>
          <a:ext cx="98482" cy="3510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1026"/>
              </a:lnTo>
              <a:lnTo>
                <a:pt x="98482" y="3510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92CE1D-0796-4BEB-964A-8EFF1A91C59D}">
      <dsp:nvSpPr>
        <dsp:cNvPr id="0" name=""/>
        <dsp:cNvSpPr/>
      </dsp:nvSpPr>
      <dsp:spPr>
        <a:xfrm>
          <a:off x="4488850" y="1304850"/>
          <a:ext cx="4071008" cy="5519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6969"/>
              </a:lnTo>
              <a:lnTo>
                <a:pt x="4071008" y="516969"/>
              </a:lnTo>
              <a:lnTo>
                <a:pt x="4071008" y="55195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AACBBD-4939-4955-B9E9-0F1551B0720D}">
      <dsp:nvSpPr>
        <dsp:cNvPr id="0" name=""/>
        <dsp:cNvSpPr/>
      </dsp:nvSpPr>
      <dsp:spPr>
        <a:xfrm>
          <a:off x="6765458" y="2951423"/>
          <a:ext cx="132290" cy="2196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641"/>
              </a:lnTo>
              <a:lnTo>
                <a:pt x="132290" y="21964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BF322D-A79A-4A9D-BF1D-D3AE41A8DF6A}">
      <dsp:nvSpPr>
        <dsp:cNvPr id="0" name=""/>
        <dsp:cNvSpPr/>
      </dsp:nvSpPr>
      <dsp:spPr>
        <a:xfrm>
          <a:off x="7008865" y="2207004"/>
          <a:ext cx="91440" cy="384193"/>
        </a:xfrm>
        <a:custGeom>
          <a:avLst/>
          <a:gdLst/>
          <a:ahLst/>
          <a:cxnLst/>
          <a:rect l="0" t="0" r="0" b="0"/>
          <a:pathLst>
            <a:path>
              <a:moveTo>
                <a:pt x="60324" y="0"/>
              </a:moveTo>
              <a:lnTo>
                <a:pt x="60324" y="349210"/>
              </a:lnTo>
              <a:lnTo>
                <a:pt x="45720" y="349210"/>
              </a:lnTo>
              <a:lnTo>
                <a:pt x="45720" y="3841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43BC70-F15C-43F6-954F-DD7C2EFFC525}">
      <dsp:nvSpPr>
        <dsp:cNvPr id="0" name=""/>
        <dsp:cNvSpPr/>
      </dsp:nvSpPr>
      <dsp:spPr>
        <a:xfrm>
          <a:off x="7572696" y="2915797"/>
          <a:ext cx="91440" cy="13597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59713"/>
              </a:lnTo>
              <a:lnTo>
                <a:pt x="123866" y="13597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7C1643-46DC-4DFC-B2A7-DE98612E002A}">
      <dsp:nvSpPr>
        <dsp:cNvPr id="0" name=""/>
        <dsp:cNvSpPr/>
      </dsp:nvSpPr>
      <dsp:spPr>
        <a:xfrm>
          <a:off x="7618416" y="2915797"/>
          <a:ext cx="92909" cy="9750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5050"/>
              </a:lnTo>
              <a:lnTo>
                <a:pt x="92909" y="97505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1A5024-34C5-476D-844C-C7FCEB34130F}">
      <dsp:nvSpPr>
        <dsp:cNvPr id="0" name=""/>
        <dsp:cNvSpPr/>
      </dsp:nvSpPr>
      <dsp:spPr>
        <a:xfrm>
          <a:off x="7618416" y="2915797"/>
          <a:ext cx="92909" cy="629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9591"/>
              </a:lnTo>
              <a:lnTo>
                <a:pt x="92909" y="6295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AE8368-3AA0-4216-BB44-1137B22FDCB2}">
      <dsp:nvSpPr>
        <dsp:cNvPr id="0" name=""/>
        <dsp:cNvSpPr/>
      </dsp:nvSpPr>
      <dsp:spPr>
        <a:xfrm>
          <a:off x="7572696" y="2915797"/>
          <a:ext cx="91440" cy="2819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1901"/>
              </a:lnTo>
              <a:lnTo>
                <a:pt x="123902" y="2819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AE9AA7-F84B-4767-9D4D-CFEE28CF2784}">
      <dsp:nvSpPr>
        <dsp:cNvPr id="0" name=""/>
        <dsp:cNvSpPr/>
      </dsp:nvSpPr>
      <dsp:spPr>
        <a:xfrm>
          <a:off x="7069189" y="2207004"/>
          <a:ext cx="826587" cy="3897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779"/>
              </a:lnTo>
              <a:lnTo>
                <a:pt x="826587" y="354779"/>
              </a:lnTo>
              <a:lnTo>
                <a:pt x="826587" y="3897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3EF0AC-9AD3-430D-B565-6B45928FD7A2}">
      <dsp:nvSpPr>
        <dsp:cNvPr id="0" name=""/>
        <dsp:cNvSpPr/>
      </dsp:nvSpPr>
      <dsp:spPr>
        <a:xfrm>
          <a:off x="6275228" y="3969612"/>
          <a:ext cx="100912" cy="7023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2320"/>
              </a:lnTo>
              <a:lnTo>
                <a:pt x="100912" y="7023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817705-712B-4B2C-92E2-32893DA18B11}">
      <dsp:nvSpPr>
        <dsp:cNvPr id="0" name=""/>
        <dsp:cNvSpPr/>
      </dsp:nvSpPr>
      <dsp:spPr>
        <a:xfrm>
          <a:off x="6229508" y="3969612"/>
          <a:ext cx="91440" cy="28658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6588"/>
              </a:lnTo>
              <a:lnTo>
                <a:pt x="134487" y="28658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F5A875-C6DB-456B-B881-D90AB32C359E}">
      <dsp:nvSpPr>
        <dsp:cNvPr id="0" name=""/>
        <dsp:cNvSpPr/>
      </dsp:nvSpPr>
      <dsp:spPr>
        <a:xfrm>
          <a:off x="6164929" y="2915395"/>
          <a:ext cx="313678" cy="7352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0283"/>
              </a:lnTo>
              <a:lnTo>
                <a:pt x="313678" y="700283"/>
              </a:lnTo>
              <a:lnTo>
                <a:pt x="313678" y="7352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6BDA00-D50C-4F8E-84B7-2DE3B53BF432}">
      <dsp:nvSpPr>
        <dsp:cNvPr id="0" name=""/>
        <dsp:cNvSpPr/>
      </dsp:nvSpPr>
      <dsp:spPr>
        <a:xfrm>
          <a:off x="5589981" y="3993953"/>
          <a:ext cx="91440" cy="6846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84627"/>
              </a:lnTo>
              <a:lnTo>
                <a:pt x="116790" y="6846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CA5C87-005C-4D15-A531-382622FD1DEA}">
      <dsp:nvSpPr>
        <dsp:cNvPr id="0" name=""/>
        <dsp:cNvSpPr/>
      </dsp:nvSpPr>
      <dsp:spPr>
        <a:xfrm>
          <a:off x="5589981" y="3993953"/>
          <a:ext cx="91440" cy="2618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1891"/>
              </a:lnTo>
              <a:lnTo>
                <a:pt x="88940" y="2618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E3065A-2767-47D4-9F16-DDD0A2654584}">
      <dsp:nvSpPr>
        <dsp:cNvPr id="0" name=""/>
        <dsp:cNvSpPr/>
      </dsp:nvSpPr>
      <dsp:spPr>
        <a:xfrm>
          <a:off x="5850971" y="2915395"/>
          <a:ext cx="313958" cy="737297"/>
        </a:xfrm>
        <a:custGeom>
          <a:avLst/>
          <a:gdLst/>
          <a:ahLst/>
          <a:cxnLst/>
          <a:rect l="0" t="0" r="0" b="0"/>
          <a:pathLst>
            <a:path>
              <a:moveTo>
                <a:pt x="313958" y="0"/>
              </a:moveTo>
              <a:lnTo>
                <a:pt x="313958" y="702313"/>
              </a:lnTo>
              <a:lnTo>
                <a:pt x="0" y="702313"/>
              </a:lnTo>
              <a:lnTo>
                <a:pt x="0" y="7372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ED58C9-BD6C-4EBE-8713-229CE18B0F57}">
      <dsp:nvSpPr>
        <dsp:cNvPr id="0" name=""/>
        <dsp:cNvSpPr/>
      </dsp:nvSpPr>
      <dsp:spPr>
        <a:xfrm>
          <a:off x="6164929" y="2207004"/>
          <a:ext cx="904260" cy="389304"/>
        </a:xfrm>
        <a:custGeom>
          <a:avLst/>
          <a:gdLst/>
          <a:ahLst/>
          <a:cxnLst/>
          <a:rect l="0" t="0" r="0" b="0"/>
          <a:pathLst>
            <a:path>
              <a:moveTo>
                <a:pt x="904260" y="0"/>
              </a:moveTo>
              <a:lnTo>
                <a:pt x="904260" y="354321"/>
              </a:lnTo>
              <a:lnTo>
                <a:pt x="0" y="354321"/>
              </a:lnTo>
              <a:lnTo>
                <a:pt x="0" y="3893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0F370D-2D38-4E69-A148-21E817F4A0BB}">
      <dsp:nvSpPr>
        <dsp:cNvPr id="0" name=""/>
        <dsp:cNvSpPr/>
      </dsp:nvSpPr>
      <dsp:spPr>
        <a:xfrm>
          <a:off x="4488850" y="1304850"/>
          <a:ext cx="2580339" cy="5544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9458"/>
              </a:lnTo>
              <a:lnTo>
                <a:pt x="2580339" y="519458"/>
              </a:lnTo>
              <a:lnTo>
                <a:pt x="2580339" y="5544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3623E2-B8C0-4C14-B3C2-730CB3CDF6F3}">
      <dsp:nvSpPr>
        <dsp:cNvPr id="0" name=""/>
        <dsp:cNvSpPr/>
      </dsp:nvSpPr>
      <dsp:spPr>
        <a:xfrm>
          <a:off x="4839446" y="2961956"/>
          <a:ext cx="91440" cy="2531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3120"/>
              </a:lnTo>
              <a:lnTo>
                <a:pt x="91657" y="2531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84248E-7D5A-4AAA-9AEF-0FD2D463F006}">
      <dsp:nvSpPr>
        <dsp:cNvPr id="0" name=""/>
        <dsp:cNvSpPr/>
      </dsp:nvSpPr>
      <dsp:spPr>
        <a:xfrm>
          <a:off x="4372727" y="2330861"/>
          <a:ext cx="727737" cy="2971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2167"/>
              </a:lnTo>
              <a:lnTo>
                <a:pt x="727737" y="262167"/>
              </a:lnTo>
              <a:lnTo>
                <a:pt x="727737" y="29715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665AB6-C192-4E51-ACD5-4E436A9E4AEB}">
      <dsp:nvSpPr>
        <dsp:cNvPr id="0" name=""/>
        <dsp:cNvSpPr/>
      </dsp:nvSpPr>
      <dsp:spPr>
        <a:xfrm>
          <a:off x="4188324" y="2985820"/>
          <a:ext cx="91440" cy="2548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4843"/>
              </a:lnTo>
              <a:lnTo>
                <a:pt x="89876" y="25484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28B09A-EC6A-431E-82E3-56BB65774839}">
      <dsp:nvSpPr>
        <dsp:cNvPr id="0" name=""/>
        <dsp:cNvSpPr/>
      </dsp:nvSpPr>
      <dsp:spPr>
        <a:xfrm>
          <a:off x="4327007" y="2330861"/>
          <a:ext cx="91440" cy="29050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5522"/>
              </a:lnTo>
              <a:lnTo>
                <a:pt x="112248" y="255522"/>
              </a:lnTo>
              <a:lnTo>
                <a:pt x="112248" y="29050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D7C2C1-02BF-48BD-A9E6-1A9BB2EF4BC1}">
      <dsp:nvSpPr>
        <dsp:cNvPr id="0" name=""/>
        <dsp:cNvSpPr/>
      </dsp:nvSpPr>
      <dsp:spPr>
        <a:xfrm>
          <a:off x="3502266" y="3014709"/>
          <a:ext cx="91440" cy="6483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8320"/>
              </a:lnTo>
              <a:lnTo>
                <a:pt x="132097" y="6483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C89A97-D7C4-4F4C-A54C-8EDFCCB0F5D8}">
      <dsp:nvSpPr>
        <dsp:cNvPr id="0" name=""/>
        <dsp:cNvSpPr/>
      </dsp:nvSpPr>
      <dsp:spPr>
        <a:xfrm>
          <a:off x="3502266" y="3014709"/>
          <a:ext cx="91440" cy="2126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2604"/>
              </a:lnTo>
              <a:lnTo>
                <a:pt x="132097" y="2126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792DEB-A5A0-463A-8079-FD8E63957ED5}">
      <dsp:nvSpPr>
        <dsp:cNvPr id="0" name=""/>
        <dsp:cNvSpPr/>
      </dsp:nvSpPr>
      <dsp:spPr>
        <a:xfrm>
          <a:off x="3778327" y="2330861"/>
          <a:ext cx="594400" cy="297150"/>
        </a:xfrm>
        <a:custGeom>
          <a:avLst/>
          <a:gdLst/>
          <a:ahLst/>
          <a:cxnLst/>
          <a:rect l="0" t="0" r="0" b="0"/>
          <a:pathLst>
            <a:path>
              <a:moveTo>
                <a:pt x="594400" y="0"/>
              </a:moveTo>
              <a:lnTo>
                <a:pt x="594400" y="262167"/>
              </a:lnTo>
              <a:lnTo>
                <a:pt x="0" y="262167"/>
              </a:lnTo>
              <a:lnTo>
                <a:pt x="0" y="29715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3C730B-07A1-410E-A5D5-6CAB279AAAD6}">
      <dsp:nvSpPr>
        <dsp:cNvPr id="0" name=""/>
        <dsp:cNvSpPr/>
      </dsp:nvSpPr>
      <dsp:spPr>
        <a:xfrm>
          <a:off x="3164034" y="2330861"/>
          <a:ext cx="1208693" cy="296544"/>
        </a:xfrm>
        <a:custGeom>
          <a:avLst/>
          <a:gdLst/>
          <a:ahLst/>
          <a:cxnLst/>
          <a:rect l="0" t="0" r="0" b="0"/>
          <a:pathLst>
            <a:path>
              <a:moveTo>
                <a:pt x="1208693" y="0"/>
              </a:moveTo>
              <a:lnTo>
                <a:pt x="1208693" y="261560"/>
              </a:lnTo>
              <a:lnTo>
                <a:pt x="0" y="261560"/>
              </a:lnTo>
              <a:lnTo>
                <a:pt x="0" y="29654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DA24C6-78B2-43F9-8F13-8E8BCE66FF24}">
      <dsp:nvSpPr>
        <dsp:cNvPr id="0" name=""/>
        <dsp:cNvSpPr/>
      </dsp:nvSpPr>
      <dsp:spPr>
        <a:xfrm>
          <a:off x="4372727" y="1304850"/>
          <a:ext cx="116122" cy="662757"/>
        </a:xfrm>
        <a:custGeom>
          <a:avLst/>
          <a:gdLst/>
          <a:ahLst/>
          <a:cxnLst/>
          <a:rect l="0" t="0" r="0" b="0"/>
          <a:pathLst>
            <a:path>
              <a:moveTo>
                <a:pt x="116122" y="0"/>
              </a:moveTo>
              <a:lnTo>
                <a:pt x="116122" y="627774"/>
              </a:lnTo>
              <a:lnTo>
                <a:pt x="0" y="627774"/>
              </a:lnTo>
              <a:lnTo>
                <a:pt x="0" y="6627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FCA717-E289-4984-A646-139C414F202F}">
      <dsp:nvSpPr>
        <dsp:cNvPr id="0" name=""/>
        <dsp:cNvSpPr/>
      </dsp:nvSpPr>
      <dsp:spPr>
        <a:xfrm>
          <a:off x="1734370" y="2176621"/>
          <a:ext cx="813366" cy="183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112"/>
              </a:lnTo>
              <a:lnTo>
                <a:pt x="813366" y="148112"/>
              </a:lnTo>
              <a:lnTo>
                <a:pt x="813366" y="1830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B1F144-457D-41E6-A96E-B4B389760F9A}">
      <dsp:nvSpPr>
        <dsp:cNvPr id="0" name=""/>
        <dsp:cNvSpPr/>
      </dsp:nvSpPr>
      <dsp:spPr>
        <a:xfrm>
          <a:off x="1293399" y="2639866"/>
          <a:ext cx="91440" cy="11426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42625"/>
              </a:lnTo>
              <a:lnTo>
                <a:pt x="133733" y="11426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C3664B-8C03-4FA0-A9F8-954FEF04B392}">
      <dsp:nvSpPr>
        <dsp:cNvPr id="0" name=""/>
        <dsp:cNvSpPr/>
      </dsp:nvSpPr>
      <dsp:spPr>
        <a:xfrm>
          <a:off x="1339119" y="2639866"/>
          <a:ext cx="95396" cy="7387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8795"/>
              </a:lnTo>
              <a:lnTo>
                <a:pt x="95396" y="7387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35CC73-A16C-4711-B447-7BC4F3D28B0A}">
      <dsp:nvSpPr>
        <dsp:cNvPr id="0" name=""/>
        <dsp:cNvSpPr/>
      </dsp:nvSpPr>
      <dsp:spPr>
        <a:xfrm>
          <a:off x="1293399" y="2639866"/>
          <a:ext cx="91440" cy="3462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6243"/>
              </a:lnTo>
              <a:lnTo>
                <a:pt x="133733" y="34624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3C86F8-E49C-4E86-AC2E-6770816EE9B3}">
      <dsp:nvSpPr>
        <dsp:cNvPr id="0" name=""/>
        <dsp:cNvSpPr/>
      </dsp:nvSpPr>
      <dsp:spPr>
        <a:xfrm>
          <a:off x="1573821" y="2176621"/>
          <a:ext cx="160549" cy="171490"/>
        </a:xfrm>
        <a:custGeom>
          <a:avLst/>
          <a:gdLst/>
          <a:ahLst/>
          <a:cxnLst/>
          <a:rect l="0" t="0" r="0" b="0"/>
          <a:pathLst>
            <a:path>
              <a:moveTo>
                <a:pt x="160549" y="0"/>
              </a:moveTo>
              <a:lnTo>
                <a:pt x="160549" y="136507"/>
              </a:lnTo>
              <a:lnTo>
                <a:pt x="0" y="136507"/>
              </a:lnTo>
              <a:lnTo>
                <a:pt x="0" y="17149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A4FD7-DB55-44D1-BF55-1B074106937D}">
      <dsp:nvSpPr>
        <dsp:cNvPr id="0" name=""/>
        <dsp:cNvSpPr/>
      </dsp:nvSpPr>
      <dsp:spPr>
        <a:xfrm>
          <a:off x="594490" y="2732125"/>
          <a:ext cx="91440" cy="12104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10482"/>
              </a:lnTo>
              <a:lnTo>
                <a:pt x="133670" y="12104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C2267-09CE-459F-B27E-26E9912EDA81}">
      <dsp:nvSpPr>
        <dsp:cNvPr id="0" name=""/>
        <dsp:cNvSpPr/>
      </dsp:nvSpPr>
      <dsp:spPr>
        <a:xfrm>
          <a:off x="594490" y="2732125"/>
          <a:ext cx="91440" cy="8038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03879"/>
              </a:lnTo>
              <a:lnTo>
                <a:pt x="133670" y="8038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CE45E7-8C6F-496A-9B79-8E9F5AA37A01}">
      <dsp:nvSpPr>
        <dsp:cNvPr id="0" name=""/>
        <dsp:cNvSpPr/>
      </dsp:nvSpPr>
      <dsp:spPr>
        <a:xfrm>
          <a:off x="594490" y="2732125"/>
          <a:ext cx="91440" cy="3133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348"/>
              </a:lnTo>
              <a:lnTo>
                <a:pt x="133670" y="3133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5061AC-535C-4DF5-944B-79AE9B1AE3DB}">
      <dsp:nvSpPr>
        <dsp:cNvPr id="0" name=""/>
        <dsp:cNvSpPr/>
      </dsp:nvSpPr>
      <dsp:spPr>
        <a:xfrm>
          <a:off x="874746" y="2176621"/>
          <a:ext cx="859624" cy="171490"/>
        </a:xfrm>
        <a:custGeom>
          <a:avLst/>
          <a:gdLst/>
          <a:ahLst/>
          <a:cxnLst/>
          <a:rect l="0" t="0" r="0" b="0"/>
          <a:pathLst>
            <a:path>
              <a:moveTo>
                <a:pt x="859624" y="0"/>
              </a:moveTo>
              <a:lnTo>
                <a:pt x="859624" y="136507"/>
              </a:lnTo>
              <a:lnTo>
                <a:pt x="0" y="136507"/>
              </a:lnTo>
              <a:lnTo>
                <a:pt x="0" y="17149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559F03-3EDB-44BA-B73D-E7CDAFD38887}">
      <dsp:nvSpPr>
        <dsp:cNvPr id="0" name=""/>
        <dsp:cNvSpPr/>
      </dsp:nvSpPr>
      <dsp:spPr>
        <a:xfrm>
          <a:off x="1734370" y="1304850"/>
          <a:ext cx="2754480" cy="556474"/>
        </a:xfrm>
        <a:custGeom>
          <a:avLst/>
          <a:gdLst/>
          <a:ahLst/>
          <a:cxnLst/>
          <a:rect l="0" t="0" r="0" b="0"/>
          <a:pathLst>
            <a:path>
              <a:moveTo>
                <a:pt x="2754480" y="0"/>
              </a:moveTo>
              <a:lnTo>
                <a:pt x="2754480" y="521490"/>
              </a:lnTo>
              <a:lnTo>
                <a:pt x="0" y="521490"/>
              </a:lnTo>
              <a:lnTo>
                <a:pt x="0" y="5564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8375E7-03CC-445D-AA39-93476DE0EC79}">
      <dsp:nvSpPr>
        <dsp:cNvPr id="0" name=""/>
        <dsp:cNvSpPr/>
      </dsp:nvSpPr>
      <dsp:spPr>
        <a:xfrm>
          <a:off x="7407" y="2272271"/>
          <a:ext cx="91440" cy="3708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0896"/>
              </a:lnTo>
              <a:lnTo>
                <a:pt x="124508" y="3708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BBB1D1-0A43-472F-9F09-81C8C93527CD}">
      <dsp:nvSpPr>
        <dsp:cNvPr id="0" name=""/>
        <dsp:cNvSpPr/>
      </dsp:nvSpPr>
      <dsp:spPr>
        <a:xfrm>
          <a:off x="263133" y="1304850"/>
          <a:ext cx="4225717" cy="549227"/>
        </a:xfrm>
        <a:custGeom>
          <a:avLst/>
          <a:gdLst/>
          <a:ahLst/>
          <a:cxnLst/>
          <a:rect l="0" t="0" r="0" b="0"/>
          <a:pathLst>
            <a:path>
              <a:moveTo>
                <a:pt x="4225717" y="0"/>
              </a:moveTo>
              <a:lnTo>
                <a:pt x="4225717" y="514244"/>
              </a:lnTo>
              <a:lnTo>
                <a:pt x="0" y="514244"/>
              </a:lnTo>
              <a:lnTo>
                <a:pt x="0" y="5492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BB07CA-BB67-405F-964E-75C99BE010C4}">
      <dsp:nvSpPr>
        <dsp:cNvPr id="0" name=""/>
        <dsp:cNvSpPr/>
      </dsp:nvSpPr>
      <dsp:spPr>
        <a:xfrm>
          <a:off x="4092418" y="859281"/>
          <a:ext cx="792865" cy="445569"/>
        </a:xfrm>
        <a:prstGeom prst="rect">
          <a:avLst/>
        </a:prstGeom>
        <a:solidFill>
          <a:srgbClr val="0085C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 dirty="0"/>
            <a:t>Director of Advancement Operations &amp; Administration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 dirty="0"/>
            <a:t>Zoë Punaks</a:t>
          </a:r>
          <a:endParaRPr lang="en-US" sz="500" kern="1200" dirty="0"/>
        </a:p>
      </dsp:txBody>
      <dsp:txXfrm>
        <a:off x="4092418" y="859281"/>
        <a:ext cx="792865" cy="445569"/>
      </dsp:txXfrm>
    </dsp:sp>
    <dsp:sp modelId="{E547DA25-5976-4BE7-B71A-CDDB3D535928}">
      <dsp:nvSpPr>
        <dsp:cNvPr id="0" name=""/>
        <dsp:cNvSpPr/>
      </dsp:nvSpPr>
      <dsp:spPr>
        <a:xfrm>
          <a:off x="626" y="1854077"/>
          <a:ext cx="525014" cy="4181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Business Administration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Sharon Walker</a:t>
          </a:r>
        </a:p>
      </dsp:txBody>
      <dsp:txXfrm>
        <a:off x="626" y="1854077"/>
        <a:ext cx="525014" cy="418193"/>
      </dsp:txXfrm>
    </dsp:sp>
    <dsp:sp modelId="{1FC1FB80-A915-4A0E-9529-8D4420D4C067}">
      <dsp:nvSpPr>
        <dsp:cNvPr id="0" name=""/>
        <dsp:cNvSpPr/>
      </dsp:nvSpPr>
      <dsp:spPr>
        <a:xfrm>
          <a:off x="131916" y="2465513"/>
          <a:ext cx="418911" cy="3553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CASE Graduate Trainee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Charlie Shaw 06.09.21</a:t>
          </a:r>
        </a:p>
      </dsp:txBody>
      <dsp:txXfrm>
        <a:off x="131916" y="2465513"/>
        <a:ext cx="418911" cy="355309"/>
      </dsp:txXfrm>
    </dsp:sp>
    <dsp:sp modelId="{4B2522AB-BE24-4CA6-9C9D-BF493BA59A5D}">
      <dsp:nvSpPr>
        <dsp:cNvPr id="0" name=""/>
        <dsp:cNvSpPr/>
      </dsp:nvSpPr>
      <dsp:spPr>
        <a:xfrm>
          <a:off x="1339828" y="1861324"/>
          <a:ext cx="789083" cy="315296"/>
        </a:xfrm>
        <a:prstGeom prst="rect">
          <a:avLst/>
        </a:prstGeom>
        <a:solidFill>
          <a:srgbClr val="0085C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Head of Institutional Events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0" kern="1200" dirty="0"/>
            <a:t>Joanna Dyson &amp; Susie Goss </a:t>
          </a:r>
        </a:p>
      </dsp:txBody>
      <dsp:txXfrm>
        <a:off x="1339828" y="1861324"/>
        <a:ext cx="789083" cy="315296"/>
      </dsp:txXfrm>
    </dsp:sp>
    <dsp:sp modelId="{79B64D28-3C6F-4EBC-B366-62AB9261841D}">
      <dsp:nvSpPr>
        <dsp:cNvPr id="0" name=""/>
        <dsp:cNvSpPr/>
      </dsp:nvSpPr>
      <dsp:spPr>
        <a:xfrm>
          <a:off x="581577" y="2348111"/>
          <a:ext cx="586338" cy="384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 Events Manager, Institutional Events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Meredith Wilson</a:t>
          </a:r>
        </a:p>
      </dsp:txBody>
      <dsp:txXfrm>
        <a:off x="581577" y="2348111"/>
        <a:ext cx="586338" cy="384013"/>
      </dsp:txXfrm>
    </dsp:sp>
    <dsp:sp modelId="{F0EB1636-D1A6-4113-B480-AAC17CB59D1B}">
      <dsp:nvSpPr>
        <dsp:cNvPr id="0" name=""/>
        <dsp:cNvSpPr/>
      </dsp:nvSpPr>
      <dsp:spPr>
        <a:xfrm>
          <a:off x="728161" y="2802091"/>
          <a:ext cx="521169" cy="4867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Events Officer, Institutional Events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Katie Livingstone</a:t>
          </a:r>
        </a:p>
      </dsp:txBody>
      <dsp:txXfrm>
        <a:off x="728161" y="2802091"/>
        <a:ext cx="521169" cy="486764"/>
      </dsp:txXfrm>
    </dsp:sp>
    <dsp:sp modelId="{78FD07A3-C93C-435D-9984-B552BA7C3565}">
      <dsp:nvSpPr>
        <dsp:cNvPr id="0" name=""/>
        <dsp:cNvSpPr/>
      </dsp:nvSpPr>
      <dsp:spPr>
        <a:xfrm>
          <a:off x="728161" y="3358822"/>
          <a:ext cx="498313" cy="354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Events Officer, Institutional Events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Christine Taylor</a:t>
          </a:r>
        </a:p>
      </dsp:txBody>
      <dsp:txXfrm>
        <a:off x="728161" y="3358822"/>
        <a:ext cx="498313" cy="354364"/>
      </dsp:txXfrm>
    </dsp:sp>
    <dsp:sp modelId="{C7D81203-1FA9-4601-B780-4F7A88320DBC}">
      <dsp:nvSpPr>
        <dsp:cNvPr id="0" name=""/>
        <dsp:cNvSpPr/>
      </dsp:nvSpPr>
      <dsp:spPr>
        <a:xfrm>
          <a:off x="728161" y="3783153"/>
          <a:ext cx="555736" cy="3189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 dirty="0"/>
            <a:t>Data &amp; Operations Coordinator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b="0" kern="1200" dirty="0"/>
            <a:t>Chelcie Ratcliffe</a:t>
          </a:r>
        </a:p>
      </dsp:txBody>
      <dsp:txXfrm>
        <a:off x="728161" y="3783153"/>
        <a:ext cx="555736" cy="318908"/>
      </dsp:txXfrm>
    </dsp:sp>
    <dsp:sp modelId="{143240B7-9A3D-43D6-9DF9-708C4B030D83}">
      <dsp:nvSpPr>
        <dsp:cNvPr id="0" name=""/>
        <dsp:cNvSpPr/>
      </dsp:nvSpPr>
      <dsp:spPr>
        <a:xfrm>
          <a:off x="1280444" y="2348111"/>
          <a:ext cx="586754" cy="291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Events Manager, Graduation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Nick Holmes</a:t>
          </a:r>
        </a:p>
      </dsp:txBody>
      <dsp:txXfrm>
        <a:off x="1280444" y="2348111"/>
        <a:ext cx="586754" cy="291754"/>
      </dsp:txXfrm>
    </dsp:sp>
    <dsp:sp modelId="{F5C42724-DB97-4D71-BAD5-B516586A6FEB}">
      <dsp:nvSpPr>
        <dsp:cNvPr id="0" name=""/>
        <dsp:cNvSpPr/>
      </dsp:nvSpPr>
      <dsp:spPr>
        <a:xfrm>
          <a:off x="1427133" y="2842707"/>
          <a:ext cx="605612" cy="2868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Events Officer, Graduation </a:t>
          </a:r>
          <a:r>
            <a:rPr lang="en-US" sz="500" kern="1200" baseline="30000" dirty="0"/>
            <a:t>1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Elinor Rimmer</a:t>
          </a:r>
        </a:p>
      </dsp:txBody>
      <dsp:txXfrm>
        <a:off x="1427133" y="2842707"/>
        <a:ext cx="605612" cy="286805"/>
      </dsp:txXfrm>
    </dsp:sp>
    <dsp:sp modelId="{5004B177-3DA0-4EEC-9330-08BF3DF7C1C2}">
      <dsp:nvSpPr>
        <dsp:cNvPr id="0" name=""/>
        <dsp:cNvSpPr/>
      </dsp:nvSpPr>
      <dsp:spPr>
        <a:xfrm>
          <a:off x="1434516" y="3243772"/>
          <a:ext cx="601910" cy="2697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Data &amp; Projects Officer, Graduation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0" kern="1200" dirty="0"/>
            <a:t>Kevin Cheong</a:t>
          </a:r>
        </a:p>
      </dsp:txBody>
      <dsp:txXfrm>
        <a:off x="1434516" y="3243772"/>
        <a:ext cx="601910" cy="269778"/>
      </dsp:txXfrm>
    </dsp:sp>
    <dsp:sp modelId="{5CFDBD59-7D82-4703-BAB2-454B2537A060}">
      <dsp:nvSpPr>
        <dsp:cNvPr id="0" name=""/>
        <dsp:cNvSpPr/>
      </dsp:nvSpPr>
      <dsp:spPr>
        <a:xfrm>
          <a:off x="1427133" y="3613045"/>
          <a:ext cx="700559" cy="3388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0" kern="1200" dirty="0"/>
            <a:t>Graduation Coordinator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0" kern="1200" dirty="0"/>
            <a:t>Josh Campbell</a:t>
          </a:r>
        </a:p>
      </dsp:txBody>
      <dsp:txXfrm>
        <a:off x="1427133" y="3613045"/>
        <a:ext cx="700559" cy="338893"/>
      </dsp:txXfrm>
    </dsp:sp>
    <dsp:sp modelId="{A351C6B9-2548-46CF-B69E-B6645BDD9D30}">
      <dsp:nvSpPr>
        <dsp:cNvPr id="0" name=""/>
        <dsp:cNvSpPr/>
      </dsp:nvSpPr>
      <dsp:spPr>
        <a:xfrm>
          <a:off x="2176792" y="2359716"/>
          <a:ext cx="741889" cy="3723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Events Marketing &amp; Communications Coordinator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Amy Brown</a:t>
          </a:r>
        </a:p>
      </dsp:txBody>
      <dsp:txXfrm>
        <a:off x="2176792" y="2359716"/>
        <a:ext cx="741889" cy="372329"/>
      </dsp:txXfrm>
    </dsp:sp>
    <dsp:sp modelId="{9C8E2028-804A-410E-BB61-EB7E4845FA66}">
      <dsp:nvSpPr>
        <dsp:cNvPr id="0" name=""/>
        <dsp:cNvSpPr/>
      </dsp:nvSpPr>
      <dsp:spPr>
        <a:xfrm>
          <a:off x="4052133" y="1967608"/>
          <a:ext cx="641188" cy="3632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 dirty="0"/>
            <a:t>Head of Supporter Engagement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 dirty="0"/>
            <a:t>Amy Webb</a:t>
          </a:r>
        </a:p>
      </dsp:txBody>
      <dsp:txXfrm>
        <a:off x="4052133" y="1967608"/>
        <a:ext cx="641188" cy="363253"/>
      </dsp:txXfrm>
    </dsp:sp>
    <dsp:sp modelId="{7DE4B632-DF0A-4E14-BC29-5B58241D65E2}">
      <dsp:nvSpPr>
        <dsp:cNvPr id="0" name=""/>
        <dsp:cNvSpPr/>
      </dsp:nvSpPr>
      <dsp:spPr>
        <a:xfrm>
          <a:off x="2864122" y="2627405"/>
          <a:ext cx="599824" cy="4356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Supporter Engagement </a:t>
          </a:r>
          <a:r>
            <a:rPr lang="en-US" sz="500" b="0" kern="1200" dirty="0"/>
            <a:t>Coordinator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b="0" kern="1200" dirty="0"/>
            <a:t>Bryony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b="0" kern="1200" dirty="0"/>
            <a:t>Stevens-Young</a:t>
          </a:r>
        </a:p>
      </dsp:txBody>
      <dsp:txXfrm>
        <a:off x="2864122" y="2627405"/>
        <a:ext cx="599824" cy="435692"/>
      </dsp:txXfrm>
    </dsp:sp>
    <dsp:sp modelId="{FA4E5420-C766-4EE9-80C2-B60354D078E4}">
      <dsp:nvSpPr>
        <dsp:cNvPr id="0" name=""/>
        <dsp:cNvSpPr/>
      </dsp:nvSpPr>
      <dsp:spPr>
        <a:xfrm>
          <a:off x="3490400" y="2628012"/>
          <a:ext cx="575853" cy="3866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Development Communications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Daniel Mapp</a:t>
          </a:r>
        </a:p>
      </dsp:txBody>
      <dsp:txXfrm>
        <a:off x="3490400" y="2628012"/>
        <a:ext cx="575853" cy="386697"/>
      </dsp:txXfrm>
    </dsp:sp>
    <dsp:sp modelId="{ABA535F7-DFB5-41A8-814D-F55F47B3E8E2}">
      <dsp:nvSpPr>
        <dsp:cNvPr id="0" name=""/>
        <dsp:cNvSpPr/>
      </dsp:nvSpPr>
      <dsp:spPr>
        <a:xfrm>
          <a:off x="3634364" y="3044805"/>
          <a:ext cx="529355" cy="3650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Senior Development </a:t>
          </a:r>
          <a:br>
            <a:rPr lang="en-US" sz="500" kern="1200" dirty="0"/>
          </a:br>
          <a:r>
            <a:rPr lang="en-US" sz="500" kern="1200" dirty="0"/>
            <a:t>Writer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Mia Roberts</a:t>
          </a:r>
        </a:p>
      </dsp:txBody>
      <dsp:txXfrm>
        <a:off x="3634364" y="3044805"/>
        <a:ext cx="529355" cy="365017"/>
      </dsp:txXfrm>
    </dsp:sp>
    <dsp:sp modelId="{783B5DA1-B56F-4EE8-8760-BFDE45153475}">
      <dsp:nvSpPr>
        <dsp:cNvPr id="0" name=""/>
        <dsp:cNvSpPr/>
      </dsp:nvSpPr>
      <dsp:spPr>
        <a:xfrm>
          <a:off x="3634364" y="3478035"/>
          <a:ext cx="531031" cy="3699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 dirty="0"/>
            <a:t>Development Communications Coordinator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 dirty="0"/>
            <a:t>Joely Langston</a:t>
          </a:r>
          <a:endParaRPr lang="en-GB" sz="500" b="1" kern="1200" dirty="0"/>
        </a:p>
      </dsp:txBody>
      <dsp:txXfrm>
        <a:off x="3634364" y="3478035"/>
        <a:ext cx="531031" cy="369990"/>
      </dsp:txXfrm>
    </dsp:sp>
    <dsp:sp modelId="{1C5157EE-0794-4413-B7AA-184C9A116F0F}">
      <dsp:nvSpPr>
        <dsp:cNvPr id="0" name=""/>
        <dsp:cNvSpPr/>
      </dsp:nvSpPr>
      <dsp:spPr>
        <a:xfrm>
          <a:off x="4182741" y="2621367"/>
          <a:ext cx="513029" cy="3644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Development Events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Aimee Hudson</a:t>
          </a:r>
        </a:p>
      </dsp:txBody>
      <dsp:txXfrm>
        <a:off x="4182741" y="2621367"/>
        <a:ext cx="513029" cy="364453"/>
      </dsp:txXfrm>
    </dsp:sp>
    <dsp:sp modelId="{084001A5-EB02-4966-AB42-E4A0271332AE}">
      <dsp:nvSpPr>
        <dsp:cNvPr id="0" name=""/>
        <dsp:cNvSpPr/>
      </dsp:nvSpPr>
      <dsp:spPr>
        <a:xfrm>
          <a:off x="4278201" y="3085302"/>
          <a:ext cx="553140" cy="3107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Development Events Officer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Laura Thompson</a:t>
          </a:r>
        </a:p>
      </dsp:txBody>
      <dsp:txXfrm>
        <a:off x="4278201" y="3085302"/>
        <a:ext cx="553140" cy="310722"/>
      </dsp:txXfrm>
    </dsp:sp>
    <dsp:sp modelId="{CD23A054-4ACC-4CB4-BB41-451AB2115DDB}">
      <dsp:nvSpPr>
        <dsp:cNvPr id="0" name=""/>
        <dsp:cNvSpPr/>
      </dsp:nvSpPr>
      <dsp:spPr>
        <a:xfrm>
          <a:off x="4831341" y="2628012"/>
          <a:ext cx="538247" cy="3339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Donor Relations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Shona McIntosh</a:t>
          </a:r>
        </a:p>
      </dsp:txBody>
      <dsp:txXfrm>
        <a:off x="4831341" y="2628012"/>
        <a:ext cx="538247" cy="333944"/>
      </dsp:txXfrm>
    </dsp:sp>
    <dsp:sp modelId="{B3E301EC-0D87-46BA-BE1D-E29EC9986659}">
      <dsp:nvSpPr>
        <dsp:cNvPr id="0" name=""/>
        <dsp:cNvSpPr/>
      </dsp:nvSpPr>
      <dsp:spPr>
        <a:xfrm>
          <a:off x="4931103" y="3072433"/>
          <a:ext cx="519070" cy="2852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 dirty="0"/>
            <a:t>Donor Relations Officer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b="1" kern="1200" dirty="0"/>
            <a:t>Ollie Bennett</a:t>
          </a:r>
        </a:p>
      </dsp:txBody>
      <dsp:txXfrm>
        <a:off x="4931103" y="3072433"/>
        <a:ext cx="519070" cy="285287"/>
      </dsp:txXfrm>
    </dsp:sp>
    <dsp:sp modelId="{B4399E6F-5291-465B-9A25-B532170F8A07}">
      <dsp:nvSpPr>
        <dsp:cNvPr id="0" name=""/>
        <dsp:cNvSpPr/>
      </dsp:nvSpPr>
      <dsp:spPr>
        <a:xfrm>
          <a:off x="6699965" y="1859291"/>
          <a:ext cx="738448" cy="347712"/>
        </a:xfrm>
        <a:prstGeom prst="rect">
          <a:avLst/>
        </a:prstGeom>
        <a:solidFill>
          <a:srgbClr val="0085C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 dirty="0"/>
            <a:t>Deputy Director Advancement Ops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 dirty="0"/>
            <a:t>Heather Campbell</a:t>
          </a:r>
          <a:endParaRPr lang="en-US" sz="500" kern="1200" dirty="0"/>
        </a:p>
      </dsp:txBody>
      <dsp:txXfrm>
        <a:off x="6699965" y="1859291"/>
        <a:ext cx="738448" cy="347712"/>
      </dsp:txXfrm>
    </dsp:sp>
    <dsp:sp modelId="{332AE7A3-A9B1-4C60-8119-42555B6F8318}">
      <dsp:nvSpPr>
        <dsp:cNvPr id="0" name=""/>
        <dsp:cNvSpPr/>
      </dsp:nvSpPr>
      <dsp:spPr>
        <a:xfrm>
          <a:off x="5860577" y="2596309"/>
          <a:ext cx="608703" cy="3190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 dirty="0"/>
            <a:t>Head of Data &amp; Insight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 dirty="0"/>
            <a:t>Tony Regan</a:t>
          </a:r>
          <a:endParaRPr lang="en-US" sz="500" kern="1200" dirty="0"/>
        </a:p>
      </dsp:txBody>
      <dsp:txXfrm>
        <a:off x="5860577" y="2596309"/>
        <a:ext cx="608703" cy="319086"/>
      </dsp:txXfrm>
    </dsp:sp>
    <dsp:sp modelId="{3F115F14-8CB5-48E1-B788-01191F93A8F3}">
      <dsp:nvSpPr>
        <dsp:cNvPr id="0" name=""/>
        <dsp:cNvSpPr/>
      </dsp:nvSpPr>
      <dsp:spPr>
        <a:xfrm>
          <a:off x="5581884" y="3652692"/>
          <a:ext cx="538174" cy="3412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Reporting &amp; Insight Manager</a:t>
          </a:r>
          <a:br>
            <a:rPr lang="en-US" sz="500" kern="1200" dirty="0"/>
          </a:br>
          <a:r>
            <a:rPr lang="en-US" sz="500" kern="1200" dirty="0"/>
            <a:t>Jack Redknapp</a:t>
          </a:r>
        </a:p>
      </dsp:txBody>
      <dsp:txXfrm>
        <a:off x="5581884" y="3652692"/>
        <a:ext cx="538174" cy="341260"/>
      </dsp:txXfrm>
    </dsp:sp>
    <dsp:sp modelId="{ED736B78-AD4C-4BAE-8861-746F903DDDA6}">
      <dsp:nvSpPr>
        <dsp:cNvPr id="0" name=""/>
        <dsp:cNvSpPr/>
      </dsp:nvSpPr>
      <dsp:spPr>
        <a:xfrm>
          <a:off x="5678922" y="4106999"/>
          <a:ext cx="537271" cy="2976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Reporting &amp;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Insight Analyst </a:t>
          </a:r>
          <a:br>
            <a:rPr lang="en-US" sz="500" kern="1200" dirty="0"/>
          </a:br>
          <a:r>
            <a:rPr lang="en-US" sz="500" kern="1200" dirty="0"/>
            <a:t>Taylan Uysal</a:t>
          </a:r>
        </a:p>
      </dsp:txBody>
      <dsp:txXfrm>
        <a:off x="5678922" y="4106999"/>
        <a:ext cx="537271" cy="297691"/>
      </dsp:txXfrm>
    </dsp:sp>
    <dsp:sp modelId="{54511912-A577-431A-B2B4-534F22F14518}">
      <dsp:nvSpPr>
        <dsp:cNvPr id="0" name=""/>
        <dsp:cNvSpPr/>
      </dsp:nvSpPr>
      <dsp:spPr>
        <a:xfrm>
          <a:off x="5706772" y="4510700"/>
          <a:ext cx="516778" cy="3357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Reporting &amp;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Insight Coordinator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Antonia Fiorella</a:t>
          </a:r>
        </a:p>
      </dsp:txBody>
      <dsp:txXfrm>
        <a:off x="5706772" y="4510700"/>
        <a:ext cx="516778" cy="335761"/>
      </dsp:txXfrm>
    </dsp:sp>
    <dsp:sp modelId="{9895182A-CA5D-4827-A401-138ED7B15ECD}">
      <dsp:nvSpPr>
        <dsp:cNvPr id="0" name=""/>
        <dsp:cNvSpPr/>
      </dsp:nvSpPr>
      <dsp:spPr>
        <a:xfrm>
          <a:off x="6224383" y="3650662"/>
          <a:ext cx="508448" cy="3189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 dirty="0"/>
            <a:t>Database and Projects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Frances Main</a:t>
          </a:r>
        </a:p>
      </dsp:txBody>
      <dsp:txXfrm>
        <a:off x="6224383" y="3650662"/>
        <a:ext cx="508448" cy="318949"/>
      </dsp:txXfrm>
    </dsp:sp>
    <dsp:sp modelId="{134EF1AA-5B5F-401B-BA31-9DEFDC9CFEF1}">
      <dsp:nvSpPr>
        <dsp:cNvPr id="0" name=""/>
        <dsp:cNvSpPr/>
      </dsp:nvSpPr>
      <dsp:spPr>
        <a:xfrm>
          <a:off x="6363996" y="4100612"/>
          <a:ext cx="572264" cy="311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 dirty="0"/>
            <a:t>Database &amp; Projects Analyst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b="1" kern="1200" dirty="0"/>
            <a:t>VACANT</a:t>
          </a:r>
        </a:p>
      </dsp:txBody>
      <dsp:txXfrm>
        <a:off x="6363996" y="4100612"/>
        <a:ext cx="572264" cy="311175"/>
      </dsp:txXfrm>
    </dsp:sp>
    <dsp:sp modelId="{753EF792-7560-4133-97B5-79FF4773698D}">
      <dsp:nvSpPr>
        <dsp:cNvPr id="0" name=""/>
        <dsp:cNvSpPr/>
      </dsp:nvSpPr>
      <dsp:spPr>
        <a:xfrm>
          <a:off x="6376140" y="4487278"/>
          <a:ext cx="658943" cy="3693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 dirty="0"/>
            <a:t>Database Coordinator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 dirty="0"/>
            <a:t>Cecilia Berti</a:t>
          </a:r>
        </a:p>
      </dsp:txBody>
      <dsp:txXfrm>
        <a:off x="6376140" y="4487278"/>
        <a:ext cx="658943" cy="369309"/>
      </dsp:txXfrm>
    </dsp:sp>
    <dsp:sp modelId="{E46F2D1F-AF4C-4198-9881-E68B1F28C0C7}">
      <dsp:nvSpPr>
        <dsp:cNvPr id="0" name=""/>
        <dsp:cNvSpPr/>
      </dsp:nvSpPr>
      <dsp:spPr>
        <a:xfrm>
          <a:off x="7549075" y="2596767"/>
          <a:ext cx="693403" cy="3190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 dirty="0"/>
            <a:t>Head of Gift Accounting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 dirty="0"/>
            <a:t>Marta Bel</a:t>
          </a:r>
        </a:p>
      </dsp:txBody>
      <dsp:txXfrm>
        <a:off x="7549075" y="2596767"/>
        <a:ext cx="693403" cy="319029"/>
      </dsp:txXfrm>
    </dsp:sp>
    <dsp:sp modelId="{A00EC052-5CEC-4B8E-989A-38BDF8F3C395}">
      <dsp:nvSpPr>
        <dsp:cNvPr id="0" name=""/>
        <dsp:cNvSpPr/>
      </dsp:nvSpPr>
      <dsp:spPr>
        <a:xfrm>
          <a:off x="7696599" y="3061943"/>
          <a:ext cx="556315" cy="2715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Gift Accounting Officer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Sandra Carr</a:t>
          </a:r>
        </a:p>
      </dsp:txBody>
      <dsp:txXfrm>
        <a:off x="7696599" y="3061943"/>
        <a:ext cx="556315" cy="271511"/>
      </dsp:txXfrm>
    </dsp:sp>
    <dsp:sp modelId="{C7D8216B-0B36-4C35-BEB8-937CDD2D3ED9}">
      <dsp:nvSpPr>
        <dsp:cNvPr id="0" name=""/>
        <dsp:cNvSpPr/>
      </dsp:nvSpPr>
      <dsp:spPr>
        <a:xfrm>
          <a:off x="7711325" y="3406527"/>
          <a:ext cx="525687" cy="2777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Gift Accounting Project Officer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Emily McDonald</a:t>
          </a:r>
        </a:p>
      </dsp:txBody>
      <dsp:txXfrm>
        <a:off x="7711325" y="3406527"/>
        <a:ext cx="525687" cy="277721"/>
      </dsp:txXfrm>
    </dsp:sp>
    <dsp:sp modelId="{91440A6B-AC4C-4748-AAFE-7C7D32E233D9}">
      <dsp:nvSpPr>
        <dsp:cNvPr id="0" name=""/>
        <dsp:cNvSpPr/>
      </dsp:nvSpPr>
      <dsp:spPr>
        <a:xfrm>
          <a:off x="7711325" y="3754215"/>
          <a:ext cx="529368" cy="273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Gift Accounting Assistant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Semiha Alma</a:t>
          </a:r>
        </a:p>
      </dsp:txBody>
      <dsp:txXfrm>
        <a:off x="7711325" y="3754215"/>
        <a:ext cx="529368" cy="273263"/>
      </dsp:txXfrm>
    </dsp:sp>
    <dsp:sp modelId="{7CFEE1BE-77FE-4F74-8E07-1DEFD1B93FC4}">
      <dsp:nvSpPr>
        <dsp:cNvPr id="0" name=""/>
        <dsp:cNvSpPr/>
      </dsp:nvSpPr>
      <dsp:spPr>
        <a:xfrm>
          <a:off x="7696562" y="4097445"/>
          <a:ext cx="556169" cy="3561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Gift Accounting &amp; Administration Assistant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Ale Regazzi</a:t>
          </a:r>
        </a:p>
      </dsp:txBody>
      <dsp:txXfrm>
        <a:off x="7696562" y="4097445"/>
        <a:ext cx="556169" cy="356130"/>
      </dsp:txXfrm>
    </dsp:sp>
    <dsp:sp modelId="{41565C93-B288-454D-88E8-84863ED8AB0C}">
      <dsp:nvSpPr>
        <dsp:cNvPr id="0" name=""/>
        <dsp:cNvSpPr/>
      </dsp:nvSpPr>
      <dsp:spPr>
        <a:xfrm>
          <a:off x="6693177" y="2591198"/>
          <a:ext cx="722815" cy="3602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Head of Legal Services (Advancement)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VACANT</a:t>
          </a:r>
        </a:p>
      </dsp:txBody>
      <dsp:txXfrm>
        <a:off x="6693177" y="2591198"/>
        <a:ext cx="722815" cy="360225"/>
      </dsp:txXfrm>
    </dsp:sp>
    <dsp:sp modelId="{A2FCACA3-174C-4EC6-ABE6-F658B669F0E7}">
      <dsp:nvSpPr>
        <dsp:cNvPr id="0" name=""/>
        <dsp:cNvSpPr/>
      </dsp:nvSpPr>
      <dsp:spPr>
        <a:xfrm>
          <a:off x="6897749" y="3018639"/>
          <a:ext cx="623793" cy="3048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/>
            <a:t>In-house </a:t>
          </a:r>
          <a:r>
            <a:rPr lang="en-US" sz="500" kern="1200" dirty="0"/>
            <a:t>Lawyer (Advancement)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Liam Macrae</a:t>
          </a:r>
        </a:p>
      </dsp:txBody>
      <dsp:txXfrm>
        <a:off x="6897749" y="3018639"/>
        <a:ext cx="623793" cy="304850"/>
      </dsp:txXfrm>
    </dsp:sp>
    <dsp:sp modelId="{9F2A9C0A-0AF2-40F3-A647-2B37084ABA43}">
      <dsp:nvSpPr>
        <dsp:cNvPr id="0" name=""/>
        <dsp:cNvSpPr/>
      </dsp:nvSpPr>
      <dsp:spPr>
        <a:xfrm>
          <a:off x="8247898" y="1856803"/>
          <a:ext cx="623919" cy="3117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Head of Prospect Development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Sharon Pyner</a:t>
          </a:r>
        </a:p>
      </dsp:txBody>
      <dsp:txXfrm>
        <a:off x="8247898" y="1856803"/>
        <a:ext cx="623919" cy="311700"/>
      </dsp:txXfrm>
    </dsp:sp>
    <dsp:sp modelId="{E21A6676-1440-4FA7-9A3A-A5C2751FFA1B}">
      <dsp:nvSpPr>
        <dsp:cNvPr id="0" name=""/>
        <dsp:cNvSpPr/>
      </dsp:nvSpPr>
      <dsp:spPr>
        <a:xfrm>
          <a:off x="8408773" y="2337492"/>
          <a:ext cx="679573" cy="3640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Prospect Development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Candy Yau</a:t>
          </a:r>
        </a:p>
      </dsp:txBody>
      <dsp:txXfrm>
        <a:off x="8408773" y="2337492"/>
        <a:ext cx="679573" cy="364074"/>
      </dsp:txXfrm>
    </dsp:sp>
    <dsp:sp modelId="{E81C4807-0D0E-4902-AA1A-3A25A552E3D5}">
      <dsp:nvSpPr>
        <dsp:cNvPr id="0" name=""/>
        <dsp:cNvSpPr/>
      </dsp:nvSpPr>
      <dsp:spPr>
        <a:xfrm>
          <a:off x="8394120" y="2771533"/>
          <a:ext cx="703248" cy="3494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Prospect Development Officer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Khatra Safi</a:t>
          </a:r>
        </a:p>
      </dsp:txBody>
      <dsp:txXfrm>
        <a:off x="8394120" y="2771533"/>
        <a:ext cx="703248" cy="349468"/>
      </dsp:txXfrm>
    </dsp:sp>
    <dsp:sp modelId="{14005210-E58C-45BE-A6FF-806E89B977FF}">
      <dsp:nvSpPr>
        <dsp:cNvPr id="0" name=""/>
        <dsp:cNvSpPr/>
      </dsp:nvSpPr>
      <dsp:spPr>
        <a:xfrm>
          <a:off x="8389809" y="3212769"/>
          <a:ext cx="696684" cy="3674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Prospect Development Coordinator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Hannah Cerasale</a:t>
          </a:r>
        </a:p>
      </dsp:txBody>
      <dsp:txXfrm>
        <a:off x="8389809" y="3212769"/>
        <a:ext cx="696684" cy="367471"/>
      </dsp:txXfrm>
    </dsp:sp>
    <dsp:sp modelId="{8798E3FB-63D4-4D43-AFAA-FBE15D127A05}">
      <dsp:nvSpPr>
        <dsp:cNvPr id="0" name=""/>
        <dsp:cNvSpPr/>
      </dsp:nvSpPr>
      <dsp:spPr>
        <a:xfrm>
          <a:off x="8404865" y="3642636"/>
          <a:ext cx="659199" cy="3491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Ethical Screening &amp; Due Diligence Officer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Harriet Kay </a:t>
          </a:r>
        </a:p>
      </dsp:txBody>
      <dsp:txXfrm>
        <a:off x="8404865" y="3642636"/>
        <a:ext cx="659199" cy="349125"/>
      </dsp:txXfrm>
    </dsp:sp>
    <dsp:sp modelId="{4632CE5D-CB7A-43B1-B431-6897FDD95C30}">
      <dsp:nvSpPr>
        <dsp:cNvPr id="0" name=""/>
        <dsp:cNvSpPr/>
      </dsp:nvSpPr>
      <dsp:spPr>
        <a:xfrm>
          <a:off x="3465146" y="1401362"/>
          <a:ext cx="910585" cy="3791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 dirty="0"/>
            <a:t>EA to the Director of Advancement Operations &amp; Administration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b="0" kern="1200" dirty="0"/>
            <a:t>Joanna Panayiotou</a:t>
          </a:r>
          <a:endParaRPr lang="en-US" sz="500" b="0" kern="1200" dirty="0"/>
        </a:p>
      </dsp:txBody>
      <dsp:txXfrm>
        <a:off x="3465146" y="1401362"/>
        <a:ext cx="910585" cy="3791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0759F4-8C53-4603-B179-311559E56697}">
      <dsp:nvSpPr>
        <dsp:cNvPr id="0" name=""/>
        <dsp:cNvSpPr/>
      </dsp:nvSpPr>
      <dsp:spPr>
        <a:xfrm>
          <a:off x="3662585" y="1359766"/>
          <a:ext cx="91440" cy="379220"/>
        </a:xfrm>
        <a:custGeom>
          <a:avLst/>
          <a:gdLst/>
          <a:ahLst/>
          <a:cxnLst/>
          <a:rect l="0" t="0" r="0" b="0"/>
          <a:pathLst>
            <a:path>
              <a:moveTo>
                <a:pt x="132281" y="0"/>
              </a:moveTo>
              <a:lnTo>
                <a:pt x="132281" y="379220"/>
              </a:lnTo>
              <a:lnTo>
                <a:pt x="45720" y="3792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0F6AB1-323C-432A-A993-5689DB2CDC2F}">
      <dsp:nvSpPr>
        <dsp:cNvPr id="0" name=""/>
        <dsp:cNvSpPr/>
      </dsp:nvSpPr>
      <dsp:spPr>
        <a:xfrm>
          <a:off x="7855455" y="3203019"/>
          <a:ext cx="148777" cy="3255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510"/>
              </a:lnTo>
              <a:lnTo>
                <a:pt x="148777" y="32551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48E01-6F38-486D-ADC6-CC05551AC9C0}">
      <dsp:nvSpPr>
        <dsp:cNvPr id="0" name=""/>
        <dsp:cNvSpPr/>
      </dsp:nvSpPr>
      <dsp:spPr>
        <a:xfrm>
          <a:off x="7151568" y="2596625"/>
          <a:ext cx="1066309" cy="1244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889"/>
              </a:lnTo>
              <a:lnTo>
                <a:pt x="1066309" y="37889"/>
              </a:lnTo>
              <a:lnTo>
                <a:pt x="1066309" y="12445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28F083-3F53-49E6-8C3E-6130A5A6A183}">
      <dsp:nvSpPr>
        <dsp:cNvPr id="0" name=""/>
        <dsp:cNvSpPr/>
      </dsp:nvSpPr>
      <dsp:spPr>
        <a:xfrm>
          <a:off x="7105848" y="2596625"/>
          <a:ext cx="91440" cy="981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814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44E9FD-2A0E-4FF5-AACC-B8804A3B009F}">
      <dsp:nvSpPr>
        <dsp:cNvPr id="0" name=""/>
        <dsp:cNvSpPr/>
      </dsp:nvSpPr>
      <dsp:spPr>
        <a:xfrm>
          <a:off x="6072390" y="2596625"/>
          <a:ext cx="1079177" cy="135633"/>
        </a:xfrm>
        <a:custGeom>
          <a:avLst/>
          <a:gdLst/>
          <a:ahLst/>
          <a:cxnLst/>
          <a:rect l="0" t="0" r="0" b="0"/>
          <a:pathLst>
            <a:path>
              <a:moveTo>
                <a:pt x="1079177" y="0"/>
              </a:moveTo>
              <a:lnTo>
                <a:pt x="1079177" y="49071"/>
              </a:lnTo>
              <a:lnTo>
                <a:pt x="0" y="49071"/>
              </a:lnTo>
              <a:lnTo>
                <a:pt x="0" y="13563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F3E736-E18B-4CE3-B7D7-28C4DF91C70F}">
      <dsp:nvSpPr>
        <dsp:cNvPr id="0" name=""/>
        <dsp:cNvSpPr/>
      </dsp:nvSpPr>
      <dsp:spPr>
        <a:xfrm>
          <a:off x="3794866" y="1359766"/>
          <a:ext cx="3356702" cy="758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1879"/>
              </a:lnTo>
              <a:lnTo>
                <a:pt x="3356702" y="671879"/>
              </a:lnTo>
              <a:lnTo>
                <a:pt x="3356702" y="75844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C4DE8A-6A5B-438A-8DDD-0E0ECBD859F0}">
      <dsp:nvSpPr>
        <dsp:cNvPr id="0" name=""/>
        <dsp:cNvSpPr/>
      </dsp:nvSpPr>
      <dsp:spPr>
        <a:xfrm>
          <a:off x="4486706" y="2592417"/>
          <a:ext cx="135142" cy="9645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4537"/>
              </a:lnTo>
              <a:lnTo>
                <a:pt x="135142" y="9645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1C32DA-5CD1-4335-BF25-8BEF063C70E3}">
      <dsp:nvSpPr>
        <dsp:cNvPr id="0" name=""/>
        <dsp:cNvSpPr/>
      </dsp:nvSpPr>
      <dsp:spPr>
        <a:xfrm>
          <a:off x="4486706" y="2592417"/>
          <a:ext cx="135142" cy="4167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6709"/>
              </a:lnTo>
              <a:lnTo>
                <a:pt x="135142" y="41670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47F92E-05C0-495D-89ED-639FD9CC2171}">
      <dsp:nvSpPr>
        <dsp:cNvPr id="0" name=""/>
        <dsp:cNvSpPr/>
      </dsp:nvSpPr>
      <dsp:spPr>
        <a:xfrm>
          <a:off x="3794866" y="1359766"/>
          <a:ext cx="1052221" cy="758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1879"/>
              </a:lnTo>
              <a:lnTo>
                <a:pt x="1052221" y="671879"/>
              </a:lnTo>
              <a:lnTo>
                <a:pt x="1052221" y="75844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D5C631-798E-4492-8713-078F39D58D68}">
      <dsp:nvSpPr>
        <dsp:cNvPr id="0" name=""/>
        <dsp:cNvSpPr/>
      </dsp:nvSpPr>
      <dsp:spPr>
        <a:xfrm>
          <a:off x="3695112" y="1359766"/>
          <a:ext cx="91440" cy="758440"/>
        </a:xfrm>
        <a:custGeom>
          <a:avLst/>
          <a:gdLst/>
          <a:ahLst/>
          <a:cxnLst/>
          <a:rect l="0" t="0" r="0" b="0"/>
          <a:pathLst>
            <a:path>
              <a:moveTo>
                <a:pt x="99753" y="0"/>
              </a:moveTo>
              <a:lnTo>
                <a:pt x="99753" y="671879"/>
              </a:lnTo>
              <a:lnTo>
                <a:pt x="45720" y="671879"/>
              </a:lnTo>
              <a:lnTo>
                <a:pt x="45720" y="75844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6A5F68-D0BF-4014-AF30-525DC9F13EAC}">
      <dsp:nvSpPr>
        <dsp:cNvPr id="0" name=""/>
        <dsp:cNvSpPr/>
      </dsp:nvSpPr>
      <dsp:spPr>
        <a:xfrm>
          <a:off x="2274196" y="2593154"/>
          <a:ext cx="135142" cy="4430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3015"/>
              </a:lnTo>
              <a:lnTo>
                <a:pt x="135142" y="4430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9E909F-3DBD-4FCF-85FB-5D80E2023D42}">
      <dsp:nvSpPr>
        <dsp:cNvPr id="0" name=""/>
        <dsp:cNvSpPr/>
      </dsp:nvSpPr>
      <dsp:spPr>
        <a:xfrm>
          <a:off x="2634577" y="1359766"/>
          <a:ext cx="1160288" cy="758440"/>
        </a:xfrm>
        <a:custGeom>
          <a:avLst/>
          <a:gdLst/>
          <a:ahLst/>
          <a:cxnLst/>
          <a:rect l="0" t="0" r="0" b="0"/>
          <a:pathLst>
            <a:path>
              <a:moveTo>
                <a:pt x="1160288" y="0"/>
              </a:moveTo>
              <a:lnTo>
                <a:pt x="1160288" y="671879"/>
              </a:lnTo>
              <a:lnTo>
                <a:pt x="0" y="671879"/>
              </a:lnTo>
              <a:lnTo>
                <a:pt x="0" y="75844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175F2A-5C68-4424-98A6-6D884F0026D1}">
      <dsp:nvSpPr>
        <dsp:cNvPr id="0" name=""/>
        <dsp:cNvSpPr/>
      </dsp:nvSpPr>
      <dsp:spPr>
        <a:xfrm>
          <a:off x="1560502" y="1359766"/>
          <a:ext cx="2234363" cy="758440"/>
        </a:xfrm>
        <a:custGeom>
          <a:avLst/>
          <a:gdLst/>
          <a:ahLst/>
          <a:cxnLst/>
          <a:rect l="0" t="0" r="0" b="0"/>
          <a:pathLst>
            <a:path>
              <a:moveTo>
                <a:pt x="2234363" y="0"/>
              </a:moveTo>
              <a:lnTo>
                <a:pt x="2234363" y="671879"/>
              </a:lnTo>
              <a:lnTo>
                <a:pt x="0" y="671879"/>
              </a:lnTo>
              <a:lnTo>
                <a:pt x="0" y="75844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6219E9-3DC5-4A6C-8193-F0F9466237AF}">
      <dsp:nvSpPr>
        <dsp:cNvPr id="0" name=""/>
        <dsp:cNvSpPr/>
      </dsp:nvSpPr>
      <dsp:spPr>
        <a:xfrm>
          <a:off x="97088" y="2593154"/>
          <a:ext cx="102459" cy="4460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6069"/>
              </a:lnTo>
              <a:lnTo>
                <a:pt x="102459" y="44606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903068-A404-46E5-992C-951AA60A7618}">
      <dsp:nvSpPr>
        <dsp:cNvPr id="0" name=""/>
        <dsp:cNvSpPr/>
      </dsp:nvSpPr>
      <dsp:spPr>
        <a:xfrm>
          <a:off x="470339" y="1359766"/>
          <a:ext cx="3324526" cy="758440"/>
        </a:xfrm>
        <a:custGeom>
          <a:avLst/>
          <a:gdLst/>
          <a:ahLst/>
          <a:cxnLst/>
          <a:rect l="0" t="0" r="0" b="0"/>
          <a:pathLst>
            <a:path>
              <a:moveTo>
                <a:pt x="3324526" y="0"/>
              </a:moveTo>
              <a:lnTo>
                <a:pt x="3324526" y="671879"/>
              </a:lnTo>
              <a:lnTo>
                <a:pt x="0" y="671879"/>
              </a:lnTo>
              <a:lnTo>
                <a:pt x="0" y="75844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F9715E-008B-42F0-A10A-0B9AE946720E}">
      <dsp:nvSpPr>
        <dsp:cNvPr id="0" name=""/>
        <dsp:cNvSpPr/>
      </dsp:nvSpPr>
      <dsp:spPr>
        <a:xfrm>
          <a:off x="3350593" y="947570"/>
          <a:ext cx="888545" cy="412195"/>
        </a:xfrm>
        <a:prstGeom prst="rect">
          <a:avLst/>
        </a:prstGeom>
        <a:solidFill>
          <a:srgbClr val="0085C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Director of Alumni Relations                  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Nicola Pogson</a:t>
          </a:r>
        </a:p>
      </dsp:txBody>
      <dsp:txXfrm>
        <a:off x="3350593" y="947570"/>
        <a:ext cx="888545" cy="412195"/>
      </dsp:txXfrm>
    </dsp:sp>
    <dsp:sp modelId="{FC947F4F-EEB7-4715-BCF2-410EFF4D0E1A}">
      <dsp:nvSpPr>
        <dsp:cNvPr id="0" name=""/>
        <dsp:cNvSpPr/>
      </dsp:nvSpPr>
      <dsp:spPr>
        <a:xfrm>
          <a:off x="3775" y="2118206"/>
          <a:ext cx="933128" cy="4749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Alumni Marketing &amp; Communications Manager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Jenn Rowater</a:t>
          </a:r>
        </a:p>
      </dsp:txBody>
      <dsp:txXfrm>
        <a:off x="3775" y="2118206"/>
        <a:ext cx="933128" cy="474948"/>
      </dsp:txXfrm>
    </dsp:sp>
    <dsp:sp modelId="{0622536E-CB7E-4E7B-9FDB-699921E495FD}">
      <dsp:nvSpPr>
        <dsp:cNvPr id="0" name=""/>
        <dsp:cNvSpPr/>
      </dsp:nvSpPr>
      <dsp:spPr>
        <a:xfrm>
          <a:off x="199547" y="2766277"/>
          <a:ext cx="900952" cy="5458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Alumni Communications &amp; Digital Marketing Coordinator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Tina Schmechel</a:t>
          </a:r>
        </a:p>
      </dsp:txBody>
      <dsp:txXfrm>
        <a:off x="199547" y="2766277"/>
        <a:ext cx="900952" cy="545895"/>
      </dsp:txXfrm>
    </dsp:sp>
    <dsp:sp modelId="{117641E8-E943-4CFF-8F53-E6C75E5BC3D8}">
      <dsp:nvSpPr>
        <dsp:cNvPr id="0" name=""/>
        <dsp:cNvSpPr/>
      </dsp:nvSpPr>
      <dsp:spPr>
        <a:xfrm>
          <a:off x="1110026" y="2118206"/>
          <a:ext cx="900952" cy="474948"/>
        </a:xfrm>
        <a:prstGeom prst="rect">
          <a:avLst/>
        </a:prstGeom>
        <a:solidFill>
          <a:srgbClr val="0085CA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Alumni Engagement Officer – Volunteering and Awards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Kellianne Bartley</a:t>
          </a:r>
        </a:p>
      </dsp:txBody>
      <dsp:txXfrm>
        <a:off x="1110026" y="2118206"/>
        <a:ext cx="900952" cy="474948"/>
      </dsp:txXfrm>
    </dsp:sp>
    <dsp:sp modelId="{D45D7F4E-1950-4438-866B-5A71613307C7}">
      <dsp:nvSpPr>
        <dsp:cNvPr id="0" name=""/>
        <dsp:cNvSpPr/>
      </dsp:nvSpPr>
      <dsp:spPr>
        <a:xfrm>
          <a:off x="2184101" y="2118206"/>
          <a:ext cx="900952" cy="4749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Senior Alumni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Events Officer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Anya Chetse</a:t>
          </a:r>
        </a:p>
      </dsp:txBody>
      <dsp:txXfrm>
        <a:off x="2184101" y="2118206"/>
        <a:ext cx="900952" cy="474948"/>
      </dsp:txXfrm>
    </dsp:sp>
    <dsp:sp modelId="{2B902414-4D51-41DF-BCE0-B00A10D665DE}">
      <dsp:nvSpPr>
        <dsp:cNvPr id="0" name=""/>
        <dsp:cNvSpPr/>
      </dsp:nvSpPr>
      <dsp:spPr>
        <a:xfrm>
          <a:off x="2409339" y="2766277"/>
          <a:ext cx="973243" cy="5397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Alumni Engagement &amp; Events Coordinator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Karine Madoian</a:t>
          </a:r>
        </a:p>
      </dsp:txBody>
      <dsp:txXfrm>
        <a:off x="2409339" y="2766277"/>
        <a:ext cx="973243" cy="539786"/>
      </dsp:txXfrm>
    </dsp:sp>
    <dsp:sp modelId="{06A4B31A-DCA8-483F-A22E-2D85CE7DF44D}">
      <dsp:nvSpPr>
        <dsp:cNvPr id="0" name=""/>
        <dsp:cNvSpPr/>
      </dsp:nvSpPr>
      <dsp:spPr>
        <a:xfrm>
          <a:off x="3258175" y="2118206"/>
          <a:ext cx="965312" cy="4749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Alumni Engagement Officer – </a:t>
          </a:r>
          <a:r>
            <a:rPr lang="en-GB" sz="700" kern="1200"/>
            <a:t>Groups &amp; </a:t>
          </a:r>
          <a:r>
            <a:rPr lang="en-GB" sz="700" kern="1200" dirty="0"/>
            <a:t>International Outreach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Eilidh Campbell</a:t>
          </a:r>
        </a:p>
      </dsp:txBody>
      <dsp:txXfrm>
        <a:off x="3258175" y="2118206"/>
        <a:ext cx="965312" cy="474948"/>
      </dsp:txXfrm>
    </dsp:sp>
    <dsp:sp modelId="{9F236A0F-378B-481D-B4AD-EBF3492AE25B}">
      <dsp:nvSpPr>
        <dsp:cNvPr id="0" name=""/>
        <dsp:cNvSpPr/>
      </dsp:nvSpPr>
      <dsp:spPr>
        <a:xfrm>
          <a:off x="4396611" y="2118206"/>
          <a:ext cx="900952" cy="4742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Head of Alumni Relations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Jo Gardner</a:t>
          </a:r>
        </a:p>
      </dsp:txBody>
      <dsp:txXfrm>
        <a:off x="4396611" y="2118206"/>
        <a:ext cx="900952" cy="474210"/>
      </dsp:txXfrm>
    </dsp:sp>
    <dsp:sp modelId="{EE01914F-1C21-4AC5-BED1-18FD6BCE74F6}">
      <dsp:nvSpPr>
        <dsp:cNvPr id="0" name=""/>
        <dsp:cNvSpPr/>
      </dsp:nvSpPr>
      <dsp:spPr>
        <a:xfrm>
          <a:off x="4621849" y="2803028"/>
          <a:ext cx="824391" cy="412195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Alumni Services Assistant                       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i="0" kern="1200" dirty="0"/>
            <a:t>Dane Rodriguez</a:t>
          </a:r>
        </a:p>
      </dsp:txBody>
      <dsp:txXfrm>
        <a:off x="4621849" y="2803028"/>
        <a:ext cx="824391" cy="412195"/>
      </dsp:txXfrm>
    </dsp:sp>
    <dsp:sp modelId="{7E41F188-1E6D-422D-BC3F-895E5D321CBE}">
      <dsp:nvSpPr>
        <dsp:cNvPr id="0" name=""/>
        <dsp:cNvSpPr/>
      </dsp:nvSpPr>
      <dsp:spPr>
        <a:xfrm>
          <a:off x="4621849" y="3350857"/>
          <a:ext cx="824391" cy="4121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Alumni Records &amp; Data Assistant                                   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Raj Gurung</a:t>
          </a:r>
        </a:p>
      </dsp:txBody>
      <dsp:txXfrm>
        <a:off x="4621849" y="3350857"/>
        <a:ext cx="824391" cy="412195"/>
      </dsp:txXfrm>
    </dsp:sp>
    <dsp:sp modelId="{6866318A-296B-46BB-94EF-646CBA6F87D0}">
      <dsp:nvSpPr>
        <dsp:cNvPr id="0" name=""/>
        <dsp:cNvSpPr/>
      </dsp:nvSpPr>
      <dsp:spPr>
        <a:xfrm>
          <a:off x="6717180" y="2118206"/>
          <a:ext cx="868776" cy="4784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Head of Alumni Relations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(Business School)                                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Erin Hallett</a:t>
          </a:r>
        </a:p>
      </dsp:txBody>
      <dsp:txXfrm>
        <a:off x="6717180" y="2118206"/>
        <a:ext cx="868776" cy="478419"/>
      </dsp:txXfrm>
    </dsp:sp>
    <dsp:sp modelId="{B5779BB9-7F63-4B27-8708-E60781E6C00F}">
      <dsp:nvSpPr>
        <dsp:cNvPr id="0" name=""/>
        <dsp:cNvSpPr/>
      </dsp:nvSpPr>
      <dsp:spPr>
        <a:xfrm>
          <a:off x="5619362" y="2732258"/>
          <a:ext cx="906055" cy="4121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Alumni Relations Executive </a:t>
          </a:r>
          <a:br>
            <a:rPr lang="en-GB" sz="700" kern="1200" dirty="0"/>
          </a:br>
          <a:r>
            <a:rPr lang="en-GB" sz="700" kern="1200" dirty="0"/>
            <a:t>(Business School) </a:t>
          </a:r>
          <a:r>
            <a:rPr lang="en-GB" sz="700" kern="1200" baseline="30000" dirty="0"/>
            <a:t>2</a:t>
          </a:r>
          <a:r>
            <a:rPr lang="en-GB" sz="700" kern="1200" dirty="0"/>
            <a:t>                    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Kim </a:t>
          </a:r>
          <a:r>
            <a:rPr lang="en-GB" sz="700" kern="1200" dirty="0" err="1"/>
            <a:t>Foxwell</a:t>
          </a:r>
          <a:r>
            <a:rPr lang="en-GB" sz="700" kern="1200" dirty="0"/>
            <a:t> </a:t>
          </a:r>
        </a:p>
      </dsp:txBody>
      <dsp:txXfrm>
        <a:off x="5619362" y="2732258"/>
        <a:ext cx="906055" cy="412195"/>
      </dsp:txXfrm>
    </dsp:sp>
    <dsp:sp modelId="{E25B76B6-1066-426C-BC43-0F9B3FF5F165}">
      <dsp:nvSpPr>
        <dsp:cNvPr id="0" name=""/>
        <dsp:cNvSpPr/>
      </dsp:nvSpPr>
      <dsp:spPr>
        <a:xfrm>
          <a:off x="6698540" y="2694769"/>
          <a:ext cx="906055" cy="5146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Alumni Communications Executive </a:t>
          </a:r>
          <a:br>
            <a:rPr lang="en-GB" sz="700" kern="1200" dirty="0"/>
          </a:br>
          <a:r>
            <a:rPr lang="en-GB" sz="700" kern="1200" dirty="0"/>
            <a:t>(Business School)       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Celia Pearce </a:t>
          </a:r>
        </a:p>
      </dsp:txBody>
      <dsp:txXfrm>
        <a:off x="6698540" y="2694769"/>
        <a:ext cx="906055" cy="514634"/>
      </dsp:txXfrm>
    </dsp:sp>
    <dsp:sp modelId="{E484878D-E919-4F44-B32C-11531B6743EC}">
      <dsp:nvSpPr>
        <dsp:cNvPr id="0" name=""/>
        <dsp:cNvSpPr/>
      </dsp:nvSpPr>
      <dsp:spPr>
        <a:xfrm>
          <a:off x="7764849" y="2721075"/>
          <a:ext cx="906055" cy="4819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Alumni Relations Volunteering Executive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b="0" kern="1200" dirty="0"/>
            <a:t>Ruairi McEvoy</a:t>
          </a:r>
          <a:endParaRPr lang="en-GB" sz="700" kern="1200" dirty="0"/>
        </a:p>
      </dsp:txBody>
      <dsp:txXfrm>
        <a:off x="7764849" y="2721075"/>
        <a:ext cx="906055" cy="481943"/>
      </dsp:txXfrm>
    </dsp:sp>
    <dsp:sp modelId="{CD6FCCBC-0DC7-4BB6-83E5-D73F386AD085}">
      <dsp:nvSpPr>
        <dsp:cNvPr id="0" name=""/>
        <dsp:cNvSpPr/>
      </dsp:nvSpPr>
      <dsp:spPr>
        <a:xfrm>
          <a:off x="8004232" y="3274856"/>
          <a:ext cx="907391" cy="507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Alumni Relations &amp; </a:t>
          </a:r>
          <a:r>
            <a:rPr lang="en-GB" sz="700" b="0" kern="1200" dirty="0"/>
            <a:t>Database </a:t>
          </a:r>
          <a:r>
            <a:rPr lang="en-GB" sz="700" kern="1200" dirty="0"/>
            <a:t>Coordinator </a:t>
          </a:r>
          <a:r>
            <a:rPr lang="en-GB" sz="700" b="0" kern="1200" dirty="0"/>
            <a:t>(Business School)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b="0" kern="1200" dirty="0"/>
            <a:t>Jennifer Victor Smith</a:t>
          </a:r>
        </a:p>
      </dsp:txBody>
      <dsp:txXfrm>
        <a:off x="8004232" y="3274856"/>
        <a:ext cx="907391" cy="507346"/>
      </dsp:txXfrm>
    </dsp:sp>
    <dsp:sp modelId="{D4735E3D-D512-4F21-9A89-E9685B691DB8}">
      <dsp:nvSpPr>
        <dsp:cNvPr id="0" name=""/>
        <dsp:cNvSpPr/>
      </dsp:nvSpPr>
      <dsp:spPr>
        <a:xfrm>
          <a:off x="2865809" y="1532888"/>
          <a:ext cx="842495" cy="412195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Alumni Operations Coordinator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i="1" kern="1200" dirty="0"/>
            <a:t> </a:t>
          </a:r>
          <a:r>
            <a:rPr lang="en-GB" sz="700" i="0" kern="1200" dirty="0"/>
            <a:t>Tashiana Langley</a:t>
          </a:r>
        </a:p>
      </dsp:txBody>
      <dsp:txXfrm>
        <a:off x="2865809" y="1532888"/>
        <a:ext cx="842495" cy="41219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3BD9EF-BF2E-40CF-A9DC-C6F775BE465A}">
      <dsp:nvSpPr>
        <dsp:cNvPr id="0" name=""/>
        <dsp:cNvSpPr/>
      </dsp:nvSpPr>
      <dsp:spPr>
        <a:xfrm>
          <a:off x="3714728" y="1248769"/>
          <a:ext cx="137767" cy="603551"/>
        </a:xfrm>
        <a:custGeom>
          <a:avLst/>
          <a:gdLst/>
          <a:ahLst/>
          <a:cxnLst/>
          <a:rect l="0" t="0" r="0" b="0"/>
          <a:pathLst>
            <a:path>
              <a:moveTo>
                <a:pt x="137767" y="0"/>
              </a:moveTo>
              <a:lnTo>
                <a:pt x="137767" y="603551"/>
              </a:lnTo>
              <a:lnTo>
                <a:pt x="0" y="6035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AE7882-0AFC-4916-AFFB-DB60A4CA517C}">
      <dsp:nvSpPr>
        <dsp:cNvPr id="0" name=""/>
        <dsp:cNvSpPr/>
      </dsp:nvSpPr>
      <dsp:spPr>
        <a:xfrm>
          <a:off x="3852496" y="1248769"/>
          <a:ext cx="3189579" cy="1207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9335"/>
              </a:lnTo>
              <a:lnTo>
                <a:pt x="3189579" y="1069335"/>
              </a:lnTo>
              <a:lnTo>
                <a:pt x="3189579" y="12071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D6A3EA-6EC3-4216-8CFA-65A2D7AECE95}">
      <dsp:nvSpPr>
        <dsp:cNvPr id="0" name=""/>
        <dsp:cNvSpPr/>
      </dsp:nvSpPr>
      <dsp:spPr>
        <a:xfrm>
          <a:off x="3852496" y="1248769"/>
          <a:ext cx="1601976" cy="1207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9335"/>
              </a:lnTo>
              <a:lnTo>
                <a:pt x="1601976" y="1069335"/>
              </a:lnTo>
              <a:lnTo>
                <a:pt x="1601976" y="12071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017013-503B-4A4D-9E8D-1A7C78DEED56}">
      <dsp:nvSpPr>
        <dsp:cNvPr id="0" name=""/>
        <dsp:cNvSpPr/>
      </dsp:nvSpPr>
      <dsp:spPr>
        <a:xfrm>
          <a:off x="3806776" y="1248769"/>
          <a:ext cx="91440" cy="12071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071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8F98ED-B17A-44CF-B854-3DCD3E20998B}">
      <dsp:nvSpPr>
        <dsp:cNvPr id="0" name=""/>
        <dsp:cNvSpPr/>
      </dsp:nvSpPr>
      <dsp:spPr>
        <a:xfrm>
          <a:off x="2250519" y="1248769"/>
          <a:ext cx="1601976" cy="1207102"/>
        </a:xfrm>
        <a:custGeom>
          <a:avLst/>
          <a:gdLst/>
          <a:ahLst/>
          <a:cxnLst/>
          <a:rect l="0" t="0" r="0" b="0"/>
          <a:pathLst>
            <a:path>
              <a:moveTo>
                <a:pt x="1601976" y="0"/>
              </a:moveTo>
              <a:lnTo>
                <a:pt x="1601976" y="1069335"/>
              </a:lnTo>
              <a:lnTo>
                <a:pt x="0" y="1069335"/>
              </a:lnTo>
              <a:lnTo>
                <a:pt x="0" y="12071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67576F-50A8-465F-973D-5C932997165F}">
      <dsp:nvSpPr>
        <dsp:cNvPr id="0" name=""/>
        <dsp:cNvSpPr/>
      </dsp:nvSpPr>
      <dsp:spPr>
        <a:xfrm>
          <a:off x="138089" y="3111906"/>
          <a:ext cx="196810" cy="6035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3551"/>
              </a:lnTo>
              <a:lnTo>
                <a:pt x="196810" y="60355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87CE19-A988-4FE5-ACE3-F0D7A88CDCEE}">
      <dsp:nvSpPr>
        <dsp:cNvPr id="0" name=""/>
        <dsp:cNvSpPr/>
      </dsp:nvSpPr>
      <dsp:spPr>
        <a:xfrm>
          <a:off x="662916" y="1248769"/>
          <a:ext cx="3189579" cy="1207102"/>
        </a:xfrm>
        <a:custGeom>
          <a:avLst/>
          <a:gdLst/>
          <a:ahLst/>
          <a:cxnLst/>
          <a:rect l="0" t="0" r="0" b="0"/>
          <a:pathLst>
            <a:path>
              <a:moveTo>
                <a:pt x="3189579" y="0"/>
              </a:moveTo>
              <a:lnTo>
                <a:pt x="3189579" y="1069335"/>
              </a:lnTo>
              <a:lnTo>
                <a:pt x="0" y="1069335"/>
              </a:lnTo>
              <a:lnTo>
                <a:pt x="0" y="12071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BBCEDE-C261-49C0-B7A0-11F57B988CAF}">
      <dsp:nvSpPr>
        <dsp:cNvPr id="0" name=""/>
        <dsp:cNvSpPr/>
      </dsp:nvSpPr>
      <dsp:spPr>
        <a:xfrm>
          <a:off x="3196461" y="592735"/>
          <a:ext cx="1312068" cy="656034"/>
        </a:xfrm>
        <a:prstGeom prst="rect">
          <a:avLst/>
        </a:prstGeom>
        <a:solidFill>
          <a:srgbClr val="0085C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Director of Development (Faculty of Medicine &amp; Global)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Angela Bowen</a:t>
          </a:r>
        </a:p>
      </dsp:txBody>
      <dsp:txXfrm>
        <a:off x="3196461" y="592735"/>
        <a:ext cx="1312068" cy="656034"/>
      </dsp:txXfrm>
    </dsp:sp>
    <dsp:sp modelId="{BC2499CD-4A33-4A90-AF10-2A00AA7DEA77}">
      <dsp:nvSpPr>
        <dsp:cNvPr id="0" name=""/>
        <dsp:cNvSpPr/>
      </dsp:nvSpPr>
      <dsp:spPr>
        <a:xfrm>
          <a:off x="6882" y="2455872"/>
          <a:ext cx="1312068" cy="6560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Head of Development </a:t>
          </a:r>
          <a:br>
            <a:rPr lang="en-GB" sz="900" kern="1200" dirty="0"/>
          </a:br>
          <a:r>
            <a:rPr lang="en-GB" sz="900" kern="1200" dirty="0"/>
            <a:t>(Faculty of Medicine)                      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Amy Propsting</a:t>
          </a:r>
        </a:p>
      </dsp:txBody>
      <dsp:txXfrm>
        <a:off x="6882" y="2455872"/>
        <a:ext cx="1312068" cy="656034"/>
      </dsp:txXfrm>
    </dsp:sp>
    <dsp:sp modelId="{E113787E-E695-44EE-8B60-1BA3CD44DF48}">
      <dsp:nvSpPr>
        <dsp:cNvPr id="0" name=""/>
        <dsp:cNvSpPr/>
      </dsp:nvSpPr>
      <dsp:spPr>
        <a:xfrm>
          <a:off x="334899" y="3387440"/>
          <a:ext cx="1312068" cy="6560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Development Officer</a:t>
          </a:r>
          <a:br>
            <a:rPr lang="en-US" sz="900" kern="1200" dirty="0"/>
          </a:br>
          <a:r>
            <a:rPr lang="en-US" sz="900" kern="1200" dirty="0"/>
            <a:t>(Faculty of Medicine)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Emily Pratt</a:t>
          </a:r>
        </a:p>
      </dsp:txBody>
      <dsp:txXfrm>
        <a:off x="334899" y="3387440"/>
        <a:ext cx="1312068" cy="656034"/>
      </dsp:txXfrm>
    </dsp:sp>
    <dsp:sp modelId="{AA710CF8-1C75-43FE-BF7F-599F9CE302DB}">
      <dsp:nvSpPr>
        <dsp:cNvPr id="0" name=""/>
        <dsp:cNvSpPr/>
      </dsp:nvSpPr>
      <dsp:spPr>
        <a:xfrm>
          <a:off x="1594485" y="2455872"/>
          <a:ext cx="1312068" cy="6560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Head of Development (North America)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Shona Aitken</a:t>
          </a:r>
        </a:p>
      </dsp:txBody>
      <dsp:txXfrm>
        <a:off x="1594485" y="2455872"/>
        <a:ext cx="1312068" cy="656034"/>
      </dsp:txXfrm>
    </dsp:sp>
    <dsp:sp modelId="{AD4B87C3-006A-4BC6-B2ED-383783BDF8EE}">
      <dsp:nvSpPr>
        <dsp:cNvPr id="0" name=""/>
        <dsp:cNvSpPr/>
      </dsp:nvSpPr>
      <dsp:spPr>
        <a:xfrm>
          <a:off x="3182088" y="2455872"/>
          <a:ext cx="1340815" cy="6560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900" kern="1200" dirty="0"/>
            <a:t>Head of Development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900" kern="1200" dirty="0"/>
            <a:t>(Asia)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378"/>
            </a:spcAft>
            <a:buNone/>
          </a:pPr>
          <a:r>
            <a:rPr lang="en-GB" sz="900" b="1" kern="1200" dirty="0"/>
            <a:t>VACANT</a:t>
          </a:r>
        </a:p>
      </dsp:txBody>
      <dsp:txXfrm>
        <a:off x="3182088" y="2455872"/>
        <a:ext cx="1340815" cy="656034"/>
      </dsp:txXfrm>
    </dsp:sp>
    <dsp:sp modelId="{3C6704C2-3695-4ECA-B64B-15A23D0F2E60}">
      <dsp:nvSpPr>
        <dsp:cNvPr id="0" name=""/>
        <dsp:cNvSpPr/>
      </dsp:nvSpPr>
      <dsp:spPr>
        <a:xfrm>
          <a:off x="4798438" y="2455872"/>
          <a:ext cx="1312068" cy="6560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Global Development Officer (Europe)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i="0" kern="1200"/>
            <a:t>Ben Siddall</a:t>
          </a:r>
          <a:endParaRPr lang="en-GB" sz="900" i="0" kern="1200" dirty="0"/>
        </a:p>
      </dsp:txBody>
      <dsp:txXfrm>
        <a:off x="4798438" y="2455872"/>
        <a:ext cx="1312068" cy="656034"/>
      </dsp:txXfrm>
    </dsp:sp>
    <dsp:sp modelId="{94B653C5-BDF8-450B-BC58-9D0F859BB180}">
      <dsp:nvSpPr>
        <dsp:cNvPr id="0" name=""/>
        <dsp:cNvSpPr/>
      </dsp:nvSpPr>
      <dsp:spPr>
        <a:xfrm>
          <a:off x="6386040" y="2455872"/>
          <a:ext cx="1312068" cy="6560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Development Officer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(Middle East &amp; Africa)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Clare Turner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FTE 0.5</a:t>
          </a:r>
          <a:endParaRPr lang="en-US" sz="900" kern="1200" dirty="0"/>
        </a:p>
      </dsp:txBody>
      <dsp:txXfrm>
        <a:off x="6386040" y="2455872"/>
        <a:ext cx="1312068" cy="656034"/>
      </dsp:txXfrm>
    </dsp:sp>
    <dsp:sp modelId="{47E09873-4F95-46B9-BB8F-D1029FFC4EE7}">
      <dsp:nvSpPr>
        <dsp:cNvPr id="0" name=""/>
        <dsp:cNvSpPr/>
      </dsp:nvSpPr>
      <dsp:spPr>
        <a:xfrm>
          <a:off x="2402660" y="1524303"/>
          <a:ext cx="1312068" cy="6560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EA to the Director of Development </a:t>
          </a:r>
          <a:br>
            <a:rPr lang="en-GB" sz="900" kern="1200" dirty="0"/>
          </a:br>
          <a:r>
            <a:rPr lang="en-GB" sz="900" kern="1200" dirty="0"/>
            <a:t>(Faculty of Medicine &amp; Global)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Ellen Becker</a:t>
          </a:r>
        </a:p>
      </dsp:txBody>
      <dsp:txXfrm>
        <a:off x="2402660" y="1524303"/>
        <a:ext cx="1312068" cy="6560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BA6E9C-1B1C-40C8-9B7E-2CA55F3235B3}">
      <dsp:nvSpPr>
        <dsp:cNvPr id="0" name=""/>
        <dsp:cNvSpPr/>
      </dsp:nvSpPr>
      <dsp:spPr>
        <a:xfrm>
          <a:off x="2451283" y="699715"/>
          <a:ext cx="250969" cy="563966"/>
        </a:xfrm>
        <a:custGeom>
          <a:avLst/>
          <a:gdLst/>
          <a:ahLst/>
          <a:cxnLst/>
          <a:rect l="0" t="0" r="0" b="0"/>
          <a:pathLst>
            <a:path>
              <a:moveTo>
                <a:pt x="250969" y="0"/>
              </a:moveTo>
              <a:lnTo>
                <a:pt x="250969" y="563966"/>
              </a:lnTo>
              <a:lnTo>
                <a:pt x="0" y="5639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0720C4-0F20-4FA3-86B5-49E3274A444C}">
      <dsp:nvSpPr>
        <dsp:cNvPr id="0" name=""/>
        <dsp:cNvSpPr/>
      </dsp:nvSpPr>
      <dsp:spPr>
        <a:xfrm>
          <a:off x="2702253" y="699715"/>
          <a:ext cx="1219904" cy="1452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4319"/>
              </a:lnTo>
              <a:lnTo>
                <a:pt x="1219904" y="1224319"/>
              </a:lnTo>
              <a:lnTo>
                <a:pt x="1219904" y="14520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32B2F5-ED9C-4D03-8944-0C39CFF9D0FC}">
      <dsp:nvSpPr>
        <dsp:cNvPr id="0" name=""/>
        <dsp:cNvSpPr/>
      </dsp:nvSpPr>
      <dsp:spPr>
        <a:xfrm>
          <a:off x="1643700" y="699715"/>
          <a:ext cx="1058553" cy="1450972"/>
        </a:xfrm>
        <a:custGeom>
          <a:avLst/>
          <a:gdLst/>
          <a:ahLst/>
          <a:cxnLst/>
          <a:rect l="0" t="0" r="0" b="0"/>
          <a:pathLst>
            <a:path>
              <a:moveTo>
                <a:pt x="1058553" y="0"/>
              </a:moveTo>
              <a:lnTo>
                <a:pt x="1058553" y="1223212"/>
              </a:lnTo>
              <a:lnTo>
                <a:pt x="0" y="1223212"/>
              </a:lnTo>
              <a:lnTo>
                <a:pt x="0" y="14509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B0E2E7-E122-4D4C-A181-5DE8F8CA081F}">
      <dsp:nvSpPr>
        <dsp:cNvPr id="0" name=""/>
        <dsp:cNvSpPr/>
      </dsp:nvSpPr>
      <dsp:spPr>
        <a:xfrm>
          <a:off x="1846927" y="503"/>
          <a:ext cx="1710652" cy="699212"/>
        </a:xfrm>
        <a:prstGeom prst="rect">
          <a:avLst/>
        </a:prstGeom>
        <a:solidFill>
          <a:srgbClr val="0085C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 Director of Principal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 Gifts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Heather Williamson</a:t>
          </a:r>
          <a:endParaRPr lang="en-GB" sz="600" kern="1200" dirty="0"/>
        </a:p>
      </dsp:txBody>
      <dsp:txXfrm>
        <a:off x="1846927" y="503"/>
        <a:ext cx="1710652" cy="699212"/>
      </dsp:txXfrm>
    </dsp:sp>
    <dsp:sp modelId="{A0C33ABF-EE74-4AC2-9C06-AEA54E53A199}">
      <dsp:nvSpPr>
        <dsp:cNvPr id="0" name=""/>
        <dsp:cNvSpPr/>
      </dsp:nvSpPr>
      <dsp:spPr>
        <a:xfrm>
          <a:off x="666370" y="2150688"/>
          <a:ext cx="1954659" cy="684983"/>
        </a:xfrm>
        <a:prstGeom prst="rect">
          <a:avLst/>
        </a:prstGeom>
        <a:solidFill>
          <a:srgbClr val="0085C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Deputy Director of Principal Gifts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Alastair James </a:t>
          </a:r>
        </a:p>
      </dsp:txBody>
      <dsp:txXfrm>
        <a:off x="666370" y="2150688"/>
        <a:ext cx="1954659" cy="684983"/>
      </dsp:txXfrm>
    </dsp:sp>
    <dsp:sp modelId="{532D8FC2-52AB-4979-A761-D9ECD09DD129}">
      <dsp:nvSpPr>
        <dsp:cNvPr id="0" name=""/>
        <dsp:cNvSpPr/>
      </dsp:nvSpPr>
      <dsp:spPr>
        <a:xfrm>
          <a:off x="3085161" y="2151795"/>
          <a:ext cx="1673993" cy="675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Head of Principal Gifts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(Medicine)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Rowena Morgan</a:t>
          </a:r>
        </a:p>
      </dsp:txBody>
      <dsp:txXfrm>
        <a:off x="3085161" y="2151795"/>
        <a:ext cx="1673993" cy="675156"/>
      </dsp:txXfrm>
    </dsp:sp>
    <dsp:sp modelId="{4338D972-2DDA-4C33-B8B5-7B9C58165158}">
      <dsp:nvSpPr>
        <dsp:cNvPr id="0" name=""/>
        <dsp:cNvSpPr/>
      </dsp:nvSpPr>
      <dsp:spPr>
        <a:xfrm>
          <a:off x="1001188" y="928663"/>
          <a:ext cx="1450094" cy="6700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EA to the Director of Principal Gifts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Lacky Ahmed</a:t>
          </a:r>
        </a:p>
      </dsp:txBody>
      <dsp:txXfrm>
        <a:off x="1001188" y="928663"/>
        <a:ext cx="1450094" cy="6700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b="1" dirty="0">
                <a:solidFill>
                  <a:srgbClr val="003E74"/>
                </a:solidFill>
              </a:rPr>
              <a:t>Name of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FEC99C-1541-4A22-87C4-DFE96067BA6B}" type="datetime3">
              <a:rPr lang="en-GB" smtClean="0">
                <a:solidFill>
                  <a:srgbClr val="003E74"/>
                </a:solidFill>
              </a:rPr>
              <a:t>16 August, 2021</a:t>
            </a:fld>
            <a:endParaRPr lang="en-US" dirty="0">
              <a:solidFill>
                <a:srgbClr val="003E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949037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>
                <a:solidFill>
                  <a:srgbClr val="003E74"/>
                </a:solidFill>
              </a:defRPr>
            </a:lvl1pPr>
          </a:lstStyle>
          <a:p>
            <a:r>
              <a:rPr lang="en-US" dirty="0"/>
              <a:t>Name of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rgbClr val="003E74"/>
                </a:solidFill>
              </a:defRPr>
            </a:lvl1pPr>
          </a:lstStyle>
          <a:p>
            <a:fld id="{A4323E2B-634F-470B-898C-6CBD42BA8C81}" type="datetime3">
              <a:rPr lang="en-GB" smtClean="0"/>
              <a:t>16 August, 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62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65648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2500" y="1339850"/>
            <a:ext cx="4826000" cy="36195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xfrm>
            <a:off x="673789" y="5159536"/>
            <a:ext cx="5390305" cy="422143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16575" y="10183193"/>
            <a:ext cx="2919748" cy="53791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4538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6175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655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6375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2095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815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3535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9255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01CF075-8C27-4651-9273-CF07F9DDBF5E}" type="slidenum">
              <a:rPr lang="da-DK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</a:t>
            </a:fld>
            <a:endParaRPr lang="da-DK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785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77888" y="1347788"/>
            <a:ext cx="4852987" cy="3638550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xfrm>
            <a:off x="661043" y="5187737"/>
            <a:ext cx="5288340" cy="424451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744381" y="10238854"/>
            <a:ext cx="2864517" cy="54085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4538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6175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655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6375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2095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815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3535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9255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7E2EDA1-F708-45AA-8E56-A1B788009AC3}" type="slidenum">
              <a:rPr lang="da-DK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da-DK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564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no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42834"/>
            <a:ext cx="6400800" cy="604513"/>
          </a:xfrm>
        </p:spPr>
        <p:txBody>
          <a:bodyPr/>
          <a:lstStyle>
            <a:lvl1pPr marL="0" indent="0" algn="l">
              <a:buNone/>
              <a:defRPr sz="2800">
                <a:solidFill>
                  <a:srgbClr val="000000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96689"/>
            <a:ext cx="8229600" cy="1143000"/>
          </a:xfrm>
        </p:spPr>
        <p:txBody>
          <a:bodyPr/>
          <a:lstStyle>
            <a:lvl1pPr algn="l">
              <a:defRPr sz="5000" b="0">
                <a:solidFill>
                  <a:srgbClr val="003E74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 txBox="1">
            <a:spLocks/>
          </p:cNvSpPr>
          <p:nvPr userDrawn="1"/>
        </p:nvSpPr>
        <p:spPr>
          <a:xfrm>
            <a:off x="6340639" y="800593"/>
            <a:ext cx="2346162" cy="257244"/>
          </a:xfrm>
          <a:prstGeom prst="rect">
            <a:avLst/>
          </a:prstGeom>
        </p:spPr>
        <p:txBody>
          <a:bodyPr lIns="0" tIns="0" rIns="0" bIns="0"/>
          <a:lstStyle>
            <a:lvl1pPr marL="0" indent="0" algn="r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None/>
              <a:defRPr sz="1200" b="0" kern="1200" baseline="0">
                <a:solidFill>
                  <a:srgbClr val="003E74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–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•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–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»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5273582"/>
            <a:ext cx="6400800" cy="339811"/>
          </a:xfrm>
        </p:spPr>
        <p:txBody>
          <a:bodyPr/>
          <a:lstStyle>
            <a:lvl1pPr marL="0" indent="0" algn="l">
              <a:buNone/>
              <a:defRPr sz="1200" baseline="0">
                <a:solidFill>
                  <a:srgbClr val="9D9D9D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 dirty="0"/>
              <a:t>Click to edit author name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095257" y="791392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37180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0600" y="6581946"/>
            <a:ext cx="419100" cy="152400"/>
          </a:xfrm>
          <a:prstGeom prst="rect">
            <a:avLst/>
          </a:prstGeom>
        </p:spPr>
        <p:txBody>
          <a:bodyPr/>
          <a:lstStyle>
            <a:lvl1pPr>
              <a:defRPr sz="1000" b="1" baseline="0">
                <a:solidFill>
                  <a:srgbClr val="0070C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95D2DC5-8C5D-4688-82C0-9B5DC2DE175B}" type="slidenum">
              <a:rPr lang="da-DK" altLang="en-US" smtClean="0"/>
              <a:pPr>
                <a:defRPr/>
              </a:pPr>
              <a:t>‹#›</a:t>
            </a:fld>
            <a:endParaRPr lang="da-DK" altLang="en-US" dirty="0"/>
          </a:p>
        </p:txBody>
      </p:sp>
    </p:spTree>
    <p:extLst>
      <p:ext uri="{BB962C8B-B14F-4D97-AF65-F5344CB8AC3E}">
        <p14:creationId xmlns:p14="http://schemas.microsoft.com/office/powerpoint/2010/main" val="528879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with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245091"/>
            <a:ext cx="3601176" cy="797761"/>
          </a:xfrm>
        </p:spPr>
        <p:txBody>
          <a:bodyPr/>
          <a:lstStyle>
            <a:lvl1pPr marL="0" indent="0" algn="l">
              <a:buNone/>
              <a:defRPr sz="2800">
                <a:solidFill>
                  <a:srgbClr val="000000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Title 12"/>
          <p:cNvSpPr>
            <a:spLocks noGrp="1"/>
          </p:cNvSpPr>
          <p:nvPr>
            <p:ph type="title"/>
          </p:nvPr>
        </p:nvSpPr>
        <p:spPr>
          <a:xfrm>
            <a:off x="457200" y="1545984"/>
            <a:ext cx="3601176" cy="2153335"/>
          </a:xfrm>
        </p:spPr>
        <p:txBody>
          <a:bodyPr/>
          <a:lstStyle>
            <a:lvl1pPr>
              <a:defRPr sz="5000" b="0">
                <a:solidFill>
                  <a:srgbClr val="003E74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5522043"/>
            <a:ext cx="3601176" cy="339811"/>
          </a:xfrm>
        </p:spPr>
        <p:txBody>
          <a:bodyPr/>
          <a:lstStyle>
            <a:lvl1pPr marL="0" indent="0" algn="l">
              <a:buNone/>
              <a:defRPr sz="1200" baseline="0">
                <a:solidFill>
                  <a:srgbClr val="9D9D9D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 dirty="0"/>
              <a:t>Click to edit author name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4756152" y="1546227"/>
            <a:ext cx="3930650" cy="4316413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095257" y="791392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372030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one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 sz="1200"/>
            </a:lvl3pPr>
            <a:lvl4pPr>
              <a:buClr>
                <a:srgbClr val="0085CA"/>
              </a:buClr>
              <a:defRPr sz="1200"/>
            </a:lvl4pPr>
            <a:lvl5pPr>
              <a:buClr>
                <a:srgbClr val="0085CA"/>
              </a:buClr>
              <a:defRPr sz="1200">
                <a:latin typeface="+mn-lt"/>
              </a:defRPr>
            </a:lvl5pPr>
            <a:lvl6pPr marL="2286000" indent="0">
              <a:buNone/>
              <a:defRPr sz="1400" baseline="0">
                <a:latin typeface="+mn-lt"/>
              </a:defRPr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340638" y="469902"/>
            <a:ext cx="2346162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095257" y="791392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569259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two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1"/>
          </p:nvPr>
        </p:nvSpPr>
        <p:spPr>
          <a:xfrm>
            <a:off x="457199" y="2346581"/>
            <a:ext cx="3950877" cy="3644104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340638" y="469902"/>
            <a:ext cx="2346162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4735923" y="2346581"/>
            <a:ext cx="3950878" cy="3644104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095257" y="791392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2622752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with quo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457199" y="2346581"/>
            <a:ext cx="3950877" cy="3644104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487908"/>
            <a:ext cx="8229600" cy="507556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340638" y="469902"/>
            <a:ext cx="2346162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2" hasCustomPrompt="1"/>
          </p:nvPr>
        </p:nvSpPr>
        <p:spPr>
          <a:xfrm>
            <a:off x="4735923" y="2346581"/>
            <a:ext cx="3950878" cy="2797494"/>
          </a:xfrm>
        </p:spPr>
        <p:txBody>
          <a:bodyPr/>
          <a:lstStyle>
            <a:lvl1pPr marL="0" indent="0">
              <a:buClr>
                <a:srgbClr val="0085CA"/>
              </a:buClr>
              <a:buNone/>
              <a:defRPr sz="2800" b="0" i="1" baseline="0">
                <a:solidFill>
                  <a:srgbClr val="003E74"/>
                </a:solidFill>
              </a:defRPr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“Click to add a quote”</a:t>
            </a:r>
            <a:endParaRPr lang="en-US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735514" y="5346526"/>
            <a:ext cx="3951287" cy="644160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None/>
              <a:tabLst/>
              <a:defRPr sz="1200" baseline="0">
                <a:solidFill>
                  <a:srgbClr val="0085CA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None/>
              <a:tabLst/>
              <a:defRPr/>
            </a:pPr>
            <a:r>
              <a:rPr lang="en-GB" dirty="0"/>
              <a:t>Click to add quote attribution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095257" y="791392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312802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two columns with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457199" y="2346581"/>
            <a:ext cx="3950877" cy="3644104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487908"/>
            <a:ext cx="8229600" cy="507556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340638" y="469902"/>
            <a:ext cx="2346162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735514" y="2346581"/>
            <a:ext cx="3951287" cy="2788292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735514" y="5420145"/>
            <a:ext cx="3951287" cy="570541"/>
          </a:xfrm>
        </p:spPr>
        <p:txBody>
          <a:bodyPr/>
          <a:lstStyle>
            <a:lvl1pPr marL="0" indent="0">
              <a:buNone/>
              <a:defRPr sz="1000">
                <a:solidFill>
                  <a:srgbClr val="9D9D9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Click to add caption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095257" y="791392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847259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/media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340638" y="469902"/>
            <a:ext cx="2346162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57200" y="1487910"/>
            <a:ext cx="8229601" cy="364696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20145"/>
            <a:ext cx="3951287" cy="570541"/>
          </a:xfrm>
        </p:spPr>
        <p:txBody>
          <a:bodyPr/>
          <a:lstStyle>
            <a:lvl1pPr marL="0" indent="0">
              <a:buNone/>
              <a:defRPr sz="1000">
                <a:solidFill>
                  <a:srgbClr val="9D9D9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Click to add caption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095257" y="791392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3929557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images/media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340638" y="469902"/>
            <a:ext cx="2346162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57200" y="1487910"/>
            <a:ext cx="3951287" cy="364696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20145"/>
            <a:ext cx="3951287" cy="570541"/>
          </a:xfrm>
        </p:spPr>
        <p:txBody>
          <a:bodyPr/>
          <a:lstStyle>
            <a:lvl1pPr marL="0" indent="0">
              <a:buNone/>
              <a:defRPr sz="1000">
                <a:solidFill>
                  <a:srgbClr val="9D9D9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Click to add caption</a:t>
            </a:r>
            <a:endParaRPr lang="en-US" dirty="0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4735514" y="1487910"/>
            <a:ext cx="3951287" cy="239545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4735514" y="4214645"/>
            <a:ext cx="3951287" cy="177604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095257" y="791392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250341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340638" y="469902"/>
            <a:ext cx="2346162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095257" y="791392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406725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llege_Powerpoint_Background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46581"/>
            <a:ext cx="8229600" cy="364410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487908"/>
            <a:ext cx="8229600" cy="507556"/>
          </a:xfrm>
          <a:prstGeom prst="rect">
            <a:avLst/>
          </a:prstGeom>
        </p:spPr>
        <p:txBody>
          <a:bodyPr vert="horz" lIns="0" tIns="4572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37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52" r:id="rId4"/>
    <p:sldLayoutId id="2147483660" r:id="rId5"/>
    <p:sldLayoutId id="2147483657" r:id="rId6"/>
    <p:sldLayoutId id="2147483658" r:id="rId7"/>
    <p:sldLayoutId id="2147483659" r:id="rId8"/>
    <p:sldLayoutId id="2147483655" r:id="rId9"/>
    <p:sldLayoutId id="2147483661" r:id="rId10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rgbClr val="0085CA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•"/>
        <a:defRPr sz="12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–"/>
        <a:defRPr sz="12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»"/>
        <a:defRPr sz="12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6138"/>
            <a:ext cx="8229600" cy="507556"/>
          </a:xfrm>
        </p:spPr>
        <p:txBody>
          <a:bodyPr/>
          <a:lstStyle/>
          <a:p>
            <a:r>
              <a:rPr lang="en-GB" dirty="0"/>
              <a:t>Advancement Senior team</a:t>
            </a:r>
          </a:p>
        </p:txBody>
      </p:sp>
      <p:sp>
        <p:nvSpPr>
          <p:cNvPr id="16388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>
                <a:solidFill>
                  <a:srgbClr val="4B4F55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557213" indent="-214313">
              <a:spcBef>
                <a:spcPct val="20000"/>
              </a:spcBef>
              <a:buChar char="•"/>
              <a:defRPr sz="1200">
                <a:solidFill>
                  <a:srgbClr val="4B4F55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857250" indent="-171450">
              <a:spcBef>
                <a:spcPct val="20000"/>
              </a:spcBef>
              <a:buChar char="»"/>
              <a:defRPr sz="1200">
                <a:solidFill>
                  <a:srgbClr val="4B4F55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200150" indent="-171450">
              <a:spcBef>
                <a:spcPct val="20000"/>
              </a:spcBef>
              <a:buFont typeface="Wingdings" panose="05000000000000000000" pitchFamily="2" charset="2"/>
              <a:buChar char="§"/>
              <a:defRPr sz="1050">
                <a:solidFill>
                  <a:srgbClr val="4B4F55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1543050" indent="-171450">
              <a:spcBef>
                <a:spcPct val="20000"/>
              </a:spcBef>
              <a:buChar char="°"/>
              <a:defRPr sz="1050">
                <a:solidFill>
                  <a:srgbClr val="4B4F55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har char="°"/>
              <a:defRPr sz="1050">
                <a:solidFill>
                  <a:srgbClr val="4B4F55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har char="°"/>
              <a:defRPr sz="1050">
                <a:solidFill>
                  <a:srgbClr val="4B4F55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har char="°"/>
              <a:defRPr sz="1050">
                <a:solidFill>
                  <a:srgbClr val="4B4F55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°"/>
              <a:defRPr sz="1050">
                <a:solidFill>
                  <a:srgbClr val="4B4F55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378FFF7-C3AC-4CD3-857F-FD060B5BF898}" type="slidenum">
              <a:rPr lang="da-DK" altLang="en-US" smtClean="0">
                <a:solidFill>
                  <a:srgbClr val="0070C0"/>
                </a:solidFill>
              </a:rPr>
              <a:pPr>
                <a:spcBef>
                  <a:spcPct val="0"/>
                </a:spcBef>
              </a:pPr>
              <a:t>1</a:t>
            </a:fld>
            <a:endParaRPr lang="da-DK" altLang="en-US" dirty="0">
              <a:solidFill>
                <a:srgbClr val="0070C0"/>
              </a:solidFill>
            </a:endParaRPr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2945485"/>
              </p:ext>
            </p:extLst>
          </p:nvPr>
        </p:nvGraphicFramePr>
        <p:xfrm>
          <a:off x="193432" y="1646222"/>
          <a:ext cx="8836269" cy="46069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82716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42295" y="971340"/>
            <a:ext cx="3331464" cy="507556"/>
          </a:xfrm>
        </p:spPr>
        <p:txBody>
          <a:bodyPr/>
          <a:lstStyle/>
          <a:p>
            <a:r>
              <a:rPr lang="en-GB" altLang="en-US" dirty="0"/>
              <a:t>Development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9793021"/>
              </p:ext>
            </p:extLst>
          </p:nvPr>
        </p:nvGraphicFramePr>
        <p:xfrm>
          <a:off x="228602" y="1090249"/>
          <a:ext cx="8634045" cy="52019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1508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610600" y="6590872"/>
            <a:ext cx="419100" cy="152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>
                <a:solidFill>
                  <a:srgbClr val="4B4F55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557213" indent="-214313">
              <a:spcBef>
                <a:spcPct val="20000"/>
              </a:spcBef>
              <a:buChar char="•"/>
              <a:defRPr sz="1200">
                <a:solidFill>
                  <a:srgbClr val="4B4F55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857250" indent="-171450">
              <a:spcBef>
                <a:spcPct val="20000"/>
              </a:spcBef>
              <a:buChar char="»"/>
              <a:defRPr sz="1200">
                <a:solidFill>
                  <a:srgbClr val="4B4F55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200150" indent="-171450">
              <a:spcBef>
                <a:spcPct val="20000"/>
              </a:spcBef>
              <a:buFont typeface="Wingdings" panose="05000000000000000000" pitchFamily="2" charset="2"/>
              <a:buChar char="§"/>
              <a:defRPr sz="1050">
                <a:solidFill>
                  <a:srgbClr val="4B4F55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1543050" indent="-171450">
              <a:spcBef>
                <a:spcPct val="20000"/>
              </a:spcBef>
              <a:buChar char="°"/>
              <a:defRPr sz="1050">
                <a:solidFill>
                  <a:srgbClr val="4B4F55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har char="°"/>
              <a:defRPr sz="1050">
                <a:solidFill>
                  <a:srgbClr val="4B4F55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har char="°"/>
              <a:defRPr sz="1050">
                <a:solidFill>
                  <a:srgbClr val="4B4F55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har char="°"/>
              <a:defRPr sz="1050">
                <a:solidFill>
                  <a:srgbClr val="4B4F55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°"/>
              <a:defRPr sz="1050">
                <a:solidFill>
                  <a:srgbClr val="4B4F55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9617B18-1FCC-4C02-B774-507B8EE02D2A}" type="slidenum">
              <a:rPr lang="da-DK" altLang="en-US" smtClean="0">
                <a:solidFill>
                  <a:srgbClr val="0070C0"/>
                </a:solidFill>
              </a:rPr>
              <a:pPr>
                <a:spcBef>
                  <a:spcPct val="0"/>
                </a:spcBef>
              </a:pPr>
              <a:t>2</a:t>
            </a:fld>
            <a:endParaRPr lang="da-DK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336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700215428"/>
              </p:ext>
            </p:extLst>
          </p:nvPr>
        </p:nvGraphicFramePr>
        <p:xfrm>
          <a:off x="1" y="1206500"/>
          <a:ext cx="9213010" cy="5156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346496" y="954776"/>
            <a:ext cx="8229600" cy="507556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2800" b="1" kern="1200">
                <a:solidFill>
                  <a:srgbClr val="0085CA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GB" dirty="0"/>
              <a:t>Advancement Operations</a:t>
            </a:r>
          </a:p>
        </p:txBody>
      </p:sp>
    </p:spTree>
    <p:extLst>
      <p:ext uri="{BB962C8B-B14F-4D97-AF65-F5344CB8AC3E}">
        <p14:creationId xmlns:p14="http://schemas.microsoft.com/office/powerpoint/2010/main" val="3072990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27576" y="977047"/>
            <a:ext cx="7543800" cy="478631"/>
          </a:xfrm>
        </p:spPr>
        <p:txBody>
          <a:bodyPr/>
          <a:lstStyle/>
          <a:p>
            <a:r>
              <a:rPr lang="en-GB" altLang="en-US" dirty="0"/>
              <a:t>Alumni Relations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9781701"/>
              </p:ext>
            </p:extLst>
          </p:nvPr>
        </p:nvGraphicFramePr>
        <p:xfrm>
          <a:off x="114302" y="1433148"/>
          <a:ext cx="8915399" cy="4879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 i="1">
                <a:solidFill>
                  <a:srgbClr val="6E6E6F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557213" indent="-214313">
              <a:defRPr sz="1200" i="1">
                <a:solidFill>
                  <a:srgbClr val="6E6E6F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857250" indent="-171450">
              <a:defRPr sz="1200" i="1">
                <a:solidFill>
                  <a:srgbClr val="6E6E6F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200150" indent="-171450">
              <a:defRPr sz="1200" i="1">
                <a:solidFill>
                  <a:srgbClr val="6E6E6F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1543050" indent="-171450">
              <a:defRPr sz="1200" i="1">
                <a:solidFill>
                  <a:srgbClr val="6E6E6F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rgbClr val="6E6E6F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rgbClr val="6E6E6F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rgbClr val="6E6E6F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rgbClr val="6E6E6F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D1210B86-43DF-4283-AE37-706BE967EAC3}" type="slidenum">
              <a:rPr lang="da-DK" altLang="en-US" sz="1000" i="0">
                <a:solidFill>
                  <a:srgbClr val="0070C0"/>
                </a:solidFill>
                <a:latin typeface="Arial" panose="020B0604020202020204" pitchFamily="34" charset="0"/>
              </a:rPr>
              <a:pPr/>
              <a:t>4</a:t>
            </a:fld>
            <a:endParaRPr lang="da-DK" altLang="en-US" sz="1000" i="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829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089980"/>
            <a:ext cx="8229600" cy="507556"/>
          </a:xfrm>
        </p:spPr>
        <p:txBody>
          <a:bodyPr/>
          <a:lstStyle/>
          <a:p>
            <a:r>
              <a:rPr lang="en-GB" dirty="0"/>
              <a:t>Development - Faculty of </a:t>
            </a:r>
            <a:r>
              <a:rPr lang="en-GB"/>
              <a:t>Medicine &amp; </a:t>
            </a:r>
            <a:r>
              <a:rPr lang="en-GB" dirty="0"/>
              <a:t>Global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3282359"/>
              </p:ext>
            </p:extLst>
          </p:nvPr>
        </p:nvGraphicFramePr>
        <p:xfrm>
          <a:off x="905608" y="1597536"/>
          <a:ext cx="7704992" cy="46362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5D2DC5-8C5D-4688-82C0-9B5DC2DE175B}" type="slidenum">
              <a:rPr lang="da-DK" altLang="en-US" smtClean="0"/>
              <a:pPr>
                <a:defRPr/>
              </a:pPr>
              <a:t>5</a:t>
            </a:fld>
            <a:endParaRPr lang="da-DK" altLang="en-US"/>
          </a:p>
        </p:txBody>
      </p:sp>
    </p:spTree>
    <p:extLst>
      <p:ext uri="{BB962C8B-B14F-4D97-AF65-F5344CB8AC3E}">
        <p14:creationId xmlns:p14="http://schemas.microsoft.com/office/powerpoint/2010/main" val="4207404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381000" y="1101047"/>
            <a:ext cx="8229600" cy="507556"/>
          </a:xfrm>
        </p:spPr>
        <p:txBody>
          <a:bodyPr/>
          <a:lstStyle/>
          <a:p>
            <a:r>
              <a:rPr lang="en-GB" altLang="en-US" dirty="0"/>
              <a:t>Principal Gifts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5D2DC5-8C5D-4688-82C0-9B5DC2DE175B}" type="slidenum">
              <a:rPr lang="da-DK" altLang="en-US" smtClean="0"/>
              <a:pPr>
                <a:defRPr/>
              </a:pPr>
              <a:t>6</a:t>
            </a:fld>
            <a:endParaRPr lang="da-DK" altLang="en-US"/>
          </a:p>
        </p:txBody>
      </p:sp>
      <p:graphicFrame>
        <p:nvGraphicFramePr>
          <p:cNvPr id="4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8994817"/>
              </p:ext>
            </p:extLst>
          </p:nvPr>
        </p:nvGraphicFramePr>
        <p:xfrm>
          <a:off x="1315192" y="2239800"/>
          <a:ext cx="5434137" cy="3384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3924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6581"/>
            <a:ext cx="8229600" cy="3282432"/>
          </a:xfrm>
        </p:spPr>
        <p:txBody>
          <a:bodyPr/>
          <a:lstStyle/>
          <a:p>
            <a:pPr marL="228600" indent="-228600">
              <a:spcBef>
                <a:spcPts val="400"/>
              </a:spcBef>
              <a:spcAft>
                <a:spcPts val="400"/>
              </a:spcAft>
              <a:buAutoNum type="arabicPeriod"/>
            </a:pPr>
            <a:r>
              <a:rPr lang="en-GB" sz="1200" dirty="0">
                <a:solidFill>
                  <a:srgbClr val="002548"/>
                </a:solidFill>
              </a:rPr>
              <a:t>Events Officer, Graduation, Doyin Ajibewa – on maternity leave until May 2022</a:t>
            </a:r>
          </a:p>
          <a:p>
            <a:pPr marL="228600" indent="-228600">
              <a:spcBef>
                <a:spcPts val="400"/>
              </a:spcBef>
              <a:spcAft>
                <a:spcPts val="400"/>
              </a:spcAft>
              <a:buAutoNum type="arabicPeriod"/>
            </a:pPr>
            <a:r>
              <a:rPr lang="en-GB" sz="1200" dirty="0">
                <a:solidFill>
                  <a:srgbClr val="002548"/>
                </a:solidFill>
              </a:rPr>
              <a:t>Alumni Relations Executive (ICBS), Hazel Morgan – on maternity leave until April 2022</a:t>
            </a:r>
          </a:p>
          <a:p>
            <a:pPr marL="228600" indent="-228600">
              <a:spcBef>
                <a:spcPts val="400"/>
              </a:spcBef>
              <a:spcAft>
                <a:spcPts val="400"/>
              </a:spcAft>
              <a:buAutoNum type="arabicPeriod"/>
            </a:pPr>
            <a:r>
              <a:rPr lang="en-GB" sz="1200" dirty="0">
                <a:solidFill>
                  <a:srgbClr val="002548"/>
                </a:solidFill>
              </a:rPr>
              <a:t>Director of Development &amp; Campaigns, Mary Reynolds – on leave until 2022. Sarah Flew and Alessio </a:t>
            </a:r>
            <a:r>
              <a:rPr lang="en-GB" sz="1200" dirty="0" err="1">
                <a:solidFill>
                  <a:srgbClr val="002548"/>
                </a:solidFill>
              </a:rPr>
              <a:t>diCapua</a:t>
            </a:r>
            <a:r>
              <a:rPr lang="en-GB" sz="1200" dirty="0">
                <a:solidFill>
                  <a:srgbClr val="002548"/>
                </a:solidFill>
              </a:rPr>
              <a:t> reporting to Michael Murphy during this time. </a:t>
            </a:r>
          </a:p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endParaRPr lang="en-GB" sz="1200" dirty="0">
              <a:solidFill>
                <a:srgbClr val="002548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5D2DC5-8C5D-4688-82C0-9B5DC2DE175B}" type="slidenum">
              <a:rPr lang="da-DK" altLang="en-US" smtClean="0"/>
              <a:pPr>
                <a:defRPr/>
              </a:pPr>
              <a:t>7</a:t>
            </a:fld>
            <a:endParaRPr lang="da-DK" alt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Notes</a:t>
            </a:r>
          </a:p>
        </p:txBody>
      </p:sp>
    </p:spTree>
    <p:extLst>
      <p:ext uri="{BB962C8B-B14F-4D97-AF65-F5344CB8AC3E}">
        <p14:creationId xmlns:p14="http://schemas.microsoft.com/office/powerpoint/2010/main" val="357681395"/>
      </p:ext>
    </p:extLst>
  </p:cSld>
  <p:clrMapOvr>
    <a:masterClrMapping/>
  </p:clrMapOvr>
</p:sld>
</file>

<file path=ppt/theme/theme1.xml><?xml version="1.0" encoding="utf-8"?>
<a:theme xmlns:a="http://schemas.openxmlformats.org/drawingml/2006/main" name="Imperial College London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2005</TotalTime>
  <Words>972</Words>
  <Application>Microsoft Office PowerPoint</Application>
  <PresentationFormat>On-screen Show (4:3)</PresentationFormat>
  <Paragraphs>261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Imperial College London Theme</vt:lpstr>
      <vt:lpstr>Advancement Senior team</vt:lpstr>
      <vt:lpstr>Development</vt:lpstr>
      <vt:lpstr>PowerPoint Presentation</vt:lpstr>
      <vt:lpstr>Alumni Relations</vt:lpstr>
      <vt:lpstr>Development - Faculty of Medicine &amp; Global</vt:lpstr>
      <vt:lpstr>Principal Gifts</vt:lpstr>
      <vt:lpstr>Notes</vt:lpstr>
    </vt:vector>
  </TitlesOfParts>
  <Company>Imperial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Abby Bolt</dc:creator>
  <cp:lastModifiedBy>Becker, Ellen</cp:lastModifiedBy>
  <cp:revision>317</cp:revision>
  <cp:lastPrinted>2020-02-13T09:41:11Z</cp:lastPrinted>
  <dcterms:created xsi:type="dcterms:W3CDTF">2017-02-16T14:49:58Z</dcterms:created>
  <dcterms:modified xsi:type="dcterms:W3CDTF">2021-08-16T15:06:44Z</dcterms:modified>
</cp:coreProperties>
</file>